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EAE2E3"/>
          </a:solidFill>
        </a:fill>
      </a:tcStyle>
    </a:wholeTbl>
    <a:band2H>
      <a:tcTxStyle b="def" i="def"/>
      <a:tcStyle>
        <a:tcBdr/>
        <a:fill>
          <a:solidFill>
            <a:srgbClr val="F5F1F2"/>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EFDBD7"/>
          </a:solidFill>
        </a:fill>
      </a:tcStyle>
    </a:wholeTbl>
    <a:band2H>
      <a:tcTxStyle b="def" i="def"/>
      <a:tcStyle>
        <a:tcBdr/>
        <a:fill>
          <a:solidFill>
            <a:srgbClr val="F7EEEC"/>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D8DFDC"/>
          </a:solidFill>
        </a:fill>
      </a:tcStyle>
    </a:wholeTbl>
    <a:band2H>
      <a:tcTxStyle b="def" i="def"/>
      <a:tcStyle>
        <a:tcBdr/>
        <a:fill>
          <a:solidFill>
            <a:srgbClr val="EDF0EE"/>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000000"/>
          </a:solidFill>
        </a:fill>
      </a:tcStyle>
    </a:band2H>
    <a:firstCol>
      <a:tcTxStyle b="on"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000000"/>
          </a:solidFill>
        </a:fill>
      </a:tcStyle>
    </a:lastRow>
    <a:firstRow>
      <a:tcTxStyle b="on" i="off">
        <a:fontRef idx="major">
          <a:srgbClr val="000000"/>
        </a:fontRef>
        <a:srgbClr val="000000"/>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s>

</file>

<file path=ppt/media/image1.jpeg>
</file>

<file path=ppt/media/image1.png>
</file>

<file path=ppt/media/image1.tif>
</file>

<file path=ppt/media/image2.png>
</file>

<file path=ppt/media/image2.tif>
</file>

<file path=ppt/media/image3.tif>
</file>

<file path=ppt/media/image4.tif>
</file>

<file path=ppt/media/image5.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0" name="Shape 170"/>
          <p:cNvSpPr/>
          <p:nvPr>
            <p:ph type="sldImg"/>
          </p:nvPr>
        </p:nvSpPr>
        <p:spPr>
          <a:xfrm>
            <a:off x="1143000" y="685800"/>
            <a:ext cx="4572000" cy="3429000"/>
          </a:xfrm>
          <a:prstGeom prst="rect">
            <a:avLst/>
          </a:prstGeom>
        </p:spPr>
        <p:txBody>
          <a:bodyPr/>
          <a:lstStyle/>
          <a:p>
            <a:pPr/>
          </a:p>
        </p:txBody>
      </p:sp>
      <p:sp>
        <p:nvSpPr>
          <p:cNvPr id="171" name="Shape 17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Picture Placeholder 7"/>
          <p:cNvSpPr/>
          <p:nvPr>
            <p:ph type="pic" idx="21"/>
          </p:nvPr>
        </p:nvSpPr>
        <p:spPr>
          <a:xfrm>
            <a:off x="0" y="0"/>
            <a:ext cx="12192000" cy="6858000"/>
          </a:xfrm>
          <a:prstGeom prst="rect">
            <a:avLst/>
          </a:prstGeom>
        </p:spPr>
        <p:txBody>
          <a:bodyPr lIns="91439" tIns="45719" rIns="91439" bIns="45719">
            <a:noAutofit/>
          </a:bodyPr>
          <a:lstStyle/>
          <a:p>
            <a:pPr/>
          </a:p>
        </p:txBody>
      </p:sp>
      <p:sp>
        <p:nvSpPr>
          <p:cNvPr id="12" name="Title Text"/>
          <p:cNvSpPr txBox="1"/>
          <p:nvPr>
            <p:ph type="title"/>
          </p:nvPr>
        </p:nvSpPr>
        <p:spPr>
          <a:xfrm>
            <a:off x="457200" y="4517135"/>
            <a:ext cx="6581555" cy="1371607"/>
          </a:xfrm>
          <a:prstGeom prst="rect">
            <a:avLst/>
          </a:prstGeom>
        </p:spPr>
        <p:txBody>
          <a:bodyPr/>
          <a:lstStyle>
            <a:lvl1pPr>
              <a:lnSpc>
                <a:spcPts val="4600"/>
              </a:lnSpc>
            </a:lvl1pPr>
          </a:lstStyle>
          <a:p>
            <a:pPr/>
            <a:r>
              <a:t>Title Text</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mmersive palette Star of the show">
    <p:spTree>
      <p:nvGrpSpPr>
        <p:cNvPr id="1" name=""/>
        <p:cNvGrpSpPr/>
        <p:nvPr/>
      </p:nvGrpSpPr>
      <p:grpSpPr>
        <a:xfrm>
          <a:off x="0" y="0"/>
          <a:ext cx="0" cy="0"/>
          <a:chOff x="0" y="0"/>
          <a:chExt cx="0" cy="0"/>
        </a:xfrm>
      </p:grpSpPr>
      <p:sp>
        <p:nvSpPr>
          <p:cNvPr id="127" name="Rectangle 7"/>
          <p:cNvSpPr/>
          <p:nvPr/>
        </p:nvSpPr>
        <p:spPr>
          <a:xfrm>
            <a:off x="0" y="495300"/>
            <a:ext cx="6057900" cy="1333500"/>
          </a:xfrm>
          <a:prstGeom prst="rect">
            <a:avLst/>
          </a:prstGeom>
          <a:solidFill>
            <a:srgbClr val="8E7961"/>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128" name="Rectangle 8"/>
          <p:cNvSpPr/>
          <p:nvPr/>
        </p:nvSpPr>
        <p:spPr>
          <a:xfrm>
            <a:off x="6530702" y="495300"/>
            <a:ext cx="2931594" cy="2628900"/>
          </a:xfrm>
          <a:prstGeom prst="rect">
            <a:avLst/>
          </a:prstGeom>
          <a:solidFill>
            <a:schemeClr val="accent5"/>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129" name="Rectangle 10"/>
          <p:cNvSpPr/>
          <p:nvPr/>
        </p:nvSpPr>
        <p:spPr>
          <a:xfrm>
            <a:off x="8852617" y="3863713"/>
            <a:ext cx="2921001" cy="2590801"/>
          </a:xfrm>
          <a:prstGeom prst="rect">
            <a:avLst/>
          </a:prstGeom>
          <a:solidFill>
            <a:srgbClr val="7C6560"/>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130" name="Rectangle 11"/>
          <p:cNvSpPr/>
          <p:nvPr/>
        </p:nvSpPr>
        <p:spPr>
          <a:xfrm>
            <a:off x="228600" y="241300"/>
            <a:ext cx="11772900" cy="6400800"/>
          </a:xfrm>
          <a:prstGeom prst="rect">
            <a:avLst/>
          </a:prstGeom>
          <a:ln w="25400">
            <a:solidFill>
              <a:srgbClr val="AEA392"/>
            </a:solidFill>
            <a:miter/>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131" name="Title Text"/>
          <p:cNvSpPr txBox="1"/>
          <p:nvPr>
            <p:ph type="title"/>
          </p:nvPr>
        </p:nvSpPr>
        <p:spPr>
          <a:xfrm>
            <a:off x="457198" y="914400"/>
            <a:ext cx="5638804" cy="1572128"/>
          </a:xfrm>
          <a:prstGeom prst="rect">
            <a:avLst/>
          </a:prstGeom>
        </p:spPr>
        <p:txBody>
          <a:bodyPr anchor="t"/>
          <a:lstStyle>
            <a:lvl1pPr>
              <a:defRPr>
                <a:solidFill>
                  <a:srgbClr val="000000"/>
                </a:solidFill>
              </a:defRPr>
            </a:lvl1pPr>
          </a:lstStyle>
          <a:p>
            <a:pPr/>
            <a:r>
              <a:t>Title Text</a:t>
            </a:r>
          </a:p>
        </p:txBody>
      </p:sp>
      <p:sp>
        <p:nvSpPr>
          <p:cNvPr id="132" name="Body Level One…"/>
          <p:cNvSpPr txBox="1"/>
          <p:nvPr>
            <p:ph type="body" sz="half" idx="1" hasCustomPrompt="1"/>
          </p:nvPr>
        </p:nvSpPr>
        <p:spPr>
          <a:xfrm>
            <a:off x="457200" y="2489200"/>
            <a:ext cx="5202936" cy="3547872"/>
          </a:xfrm>
          <a:prstGeom prst="rect">
            <a:avLst/>
          </a:prstGeom>
        </p:spPr>
        <p:txBody>
          <a:bodyPr/>
          <a:lstStyle>
            <a:lvl1pPr>
              <a:lnSpc>
                <a:spcPts val="3000"/>
              </a:lnSpc>
              <a:defRPr>
                <a:solidFill>
                  <a:srgbClr val="000000"/>
                </a:solidFill>
              </a:defRPr>
            </a:lvl1pPr>
            <a:lvl2pPr>
              <a:lnSpc>
                <a:spcPts val="3000"/>
              </a:lnSpc>
              <a:defRPr>
                <a:solidFill>
                  <a:srgbClr val="000000"/>
                </a:solidFill>
              </a:defRPr>
            </a:lvl2pPr>
            <a:lvl3pPr>
              <a:lnSpc>
                <a:spcPts val="3000"/>
              </a:lnSpc>
              <a:defRPr>
                <a:solidFill>
                  <a:srgbClr val="000000"/>
                </a:solidFill>
              </a:defRPr>
            </a:lvl3pPr>
            <a:lvl4pPr>
              <a:lnSpc>
                <a:spcPts val="3000"/>
              </a:lnSpc>
              <a:defRPr>
                <a:solidFill>
                  <a:srgbClr val="000000"/>
                </a:solidFill>
              </a:defRPr>
            </a:lvl4pPr>
            <a:lvl5pPr>
              <a:lnSpc>
                <a:spcPts val="3000"/>
              </a:lnSpc>
              <a:defRPr>
                <a:solidFill>
                  <a:srgbClr val="000000"/>
                </a:solidFill>
              </a:defRPr>
            </a:lvl5pPr>
          </a:lstStyle>
          <a:p>
            <a:pPr/>
            <a:r>
              <a:t>Click to edit text</a:t>
            </a:r>
          </a:p>
          <a:p>
            <a:pPr lvl="1"/>
            <a:r>
              <a:t/>
            </a:r>
          </a:p>
          <a:p>
            <a:pPr lvl="2"/>
            <a:r>
              <a:t/>
            </a:r>
          </a:p>
          <a:p>
            <a:pPr lvl="3"/>
            <a:r>
              <a:t/>
            </a:r>
          </a:p>
          <a:p>
            <a:pPr lvl="4"/>
            <a:r>
              <a:t/>
            </a:r>
          </a:p>
        </p:txBody>
      </p:sp>
      <p:sp>
        <p:nvSpPr>
          <p:cNvPr id="133" name="Picture Placeholder 6"/>
          <p:cNvSpPr/>
          <p:nvPr>
            <p:ph type="pic" sz="half" idx="21"/>
          </p:nvPr>
        </p:nvSpPr>
        <p:spPr>
          <a:xfrm>
            <a:off x="6997700" y="914400"/>
            <a:ext cx="4334256" cy="5093209"/>
          </a:xfrm>
          <a:prstGeom prst="rect">
            <a:avLst/>
          </a:prstGeom>
        </p:spPr>
        <p:txBody>
          <a:bodyPr lIns="91439" tIns="45719" rIns="91439" bIns="45719">
            <a:noAutofit/>
          </a:bodyPr>
          <a:lstStyle/>
          <a:p>
            <a:pPr/>
          </a:p>
        </p:txBody>
      </p:sp>
      <p:sp>
        <p:nvSpPr>
          <p:cNvPr id="1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alette Amusements">
    <p:bg>
      <p:bgPr>
        <a:solidFill>
          <a:srgbClr val="D9D9D9"/>
        </a:solidFill>
      </p:bgPr>
    </p:bg>
    <p:spTree>
      <p:nvGrpSpPr>
        <p:cNvPr id="1" name=""/>
        <p:cNvGrpSpPr/>
        <p:nvPr/>
      </p:nvGrpSpPr>
      <p:grpSpPr>
        <a:xfrm>
          <a:off x="0" y="0"/>
          <a:ext cx="0" cy="0"/>
          <a:chOff x="0" y="0"/>
          <a:chExt cx="0" cy="0"/>
        </a:xfrm>
      </p:grpSpPr>
      <p:sp>
        <p:nvSpPr>
          <p:cNvPr id="141" name="Click to edit title"/>
          <p:cNvSpPr txBox="1"/>
          <p:nvPr>
            <p:ph type="title" hasCustomPrompt="1"/>
          </p:nvPr>
        </p:nvSpPr>
        <p:spPr>
          <a:xfrm>
            <a:off x="457198" y="2569464"/>
            <a:ext cx="3619504" cy="1179583"/>
          </a:xfrm>
          <a:prstGeom prst="rect">
            <a:avLst/>
          </a:prstGeom>
        </p:spPr>
        <p:txBody>
          <a:bodyPr anchor="b"/>
          <a:lstStyle>
            <a:lvl1pPr>
              <a:lnSpc>
                <a:spcPts val="4000"/>
              </a:lnSpc>
              <a:defRPr sz="3200">
                <a:solidFill>
                  <a:srgbClr val="000000"/>
                </a:solidFill>
              </a:defRPr>
            </a:lvl1pPr>
          </a:lstStyle>
          <a:p>
            <a:pPr/>
            <a:r>
              <a:t>Click to edit title</a:t>
            </a:r>
          </a:p>
        </p:txBody>
      </p:sp>
      <p:sp>
        <p:nvSpPr>
          <p:cNvPr id="142" name="Picture Placeholder 8"/>
          <p:cNvSpPr/>
          <p:nvPr>
            <p:ph type="pic" sz="quarter" idx="21"/>
          </p:nvPr>
        </p:nvSpPr>
        <p:spPr>
          <a:xfrm>
            <a:off x="4279391" y="1463038"/>
            <a:ext cx="1499623" cy="2194562"/>
          </a:xfrm>
          <a:prstGeom prst="rect">
            <a:avLst/>
          </a:prstGeom>
        </p:spPr>
        <p:txBody>
          <a:bodyPr lIns="91439" tIns="45719" rIns="91439" bIns="45719">
            <a:noAutofit/>
          </a:bodyPr>
          <a:lstStyle/>
          <a:p>
            <a:pPr/>
          </a:p>
        </p:txBody>
      </p:sp>
      <p:sp>
        <p:nvSpPr>
          <p:cNvPr id="143" name="Picture Placeholder 8"/>
          <p:cNvSpPr/>
          <p:nvPr>
            <p:ph type="pic" sz="quarter" idx="22"/>
          </p:nvPr>
        </p:nvSpPr>
        <p:spPr>
          <a:xfrm>
            <a:off x="6227064" y="1463038"/>
            <a:ext cx="1499623" cy="2194562"/>
          </a:xfrm>
          <a:prstGeom prst="rect">
            <a:avLst/>
          </a:prstGeom>
        </p:spPr>
        <p:txBody>
          <a:bodyPr lIns="91439" tIns="45719" rIns="91439" bIns="45719">
            <a:noAutofit/>
          </a:bodyPr>
          <a:lstStyle/>
          <a:p>
            <a:pPr/>
          </a:p>
        </p:txBody>
      </p:sp>
      <p:sp>
        <p:nvSpPr>
          <p:cNvPr id="144" name="Picture Placeholder 8"/>
          <p:cNvSpPr/>
          <p:nvPr>
            <p:ph type="pic" sz="quarter" idx="23"/>
          </p:nvPr>
        </p:nvSpPr>
        <p:spPr>
          <a:xfrm>
            <a:off x="8174735" y="1463038"/>
            <a:ext cx="1499623" cy="2194562"/>
          </a:xfrm>
          <a:prstGeom prst="rect">
            <a:avLst/>
          </a:prstGeom>
        </p:spPr>
        <p:txBody>
          <a:bodyPr lIns="91439" tIns="45719" rIns="91439" bIns="45719">
            <a:noAutofit/>
          </a:bodyPr>
          <a:lstStyle/>
          <a:p>
            <a:pPr/>
          </a:p>
        </p:txBody>
      </p:sp>
      <p:sp>
        <p:nvSpPr>
          <p:cNvPr id="145" name="Picture Placeholder 8"/>
          <p:cNvSpPr/>
          <p:nvPr>
            <p:ph type="pic" sz="quarter" idx="24"/>
          </p:nvPr>
        </p:nvSpPr>
        <p:spPr>
          <a:xfrm>
            <a:off x="10122406" y="1463038"/>
            <a:ext cx="1499623" cy="2194562"/>
          </a:xfrm>
          <a:prstGeom prst="rect">
            <a:avLst/>
          </a:prstGeom>
        </p:spPr>
        <p:txBody>
          <a:bodyPr lIns="91439" tIns="45719" rIns="91439" bIns="45719">
            <a:noAutofit/>
          </a:bodyPr>
          <a:lstStyle/>
          <a:p>
            <a:pPr/>
          </a:p>
        </p:txBody>
      </p:sp>
      <p:sp>
        <p:nvSpPr>
          <p:cNvPr id="146" name="Picture Placeholder 8"/>
          <p:cNvSpPr/>
          <p:nvPr>
            <p:ph type="pic" sz="quarter" idx="25"/>
          </p:nvPr>
        </p:nvSpPr>
        <p:spPr>
          <a:xfrm>
            <a:off x="4279391" y="4087367"/>
            <a:ext cx="1499623" cy="2194567"/>
          </a:xfrm>
          <a:prstGeom prst="rect">
            <a:avLst/>
          </a:prstGeom>
        </p:spPr>
        <p:txBody>
          <a:bodyPr lIns="91439" tIns="45719" rIns="91439" bIns="45719">
            <a:noAutofit/>
          </a:bodyPr>
          <a:lstStyle/>
          <a:p>
            <a:pPr/>
          </a:p>
        </p:txBody>
      </p:sp>
      <p:sp>
        <p:nvSpPr>
          <p:cNvPr id="147" name="Picture Placeholder 8"/>
          <p:cNvSpPr/>
          <p:nvPr>
            <p:ph type="pic" sz="quarter" idx="26"/>
          </p:nvPr>
        </p:nvSpPr>
        <p:spPr>
          <a:xfrm>
            <a:off x="6227064" y="4087367"/>
            <a:ext cx="1499623" cy="2194567"/>
          </a:xfrm>
          <a:prstGeom prst="rect">
            <a:avLst/>
          </a:prstGeom>
        </p:spPr>
        <p:txBody>
          <a:bodyPr lIns="91439" tIns="45719" rIns="91439" bIns="45719">
            <a:noAutofit/>
          </a:bodyPr>
          <a:lstStyle/>
          <a:p>
            <a:pPr/>
          </a:p>
        </p:txBody>
      </p:sp>
      <p:sp>
        <p:nvSpPr>
          <p:cNvPr id="148" name="Picture Placeholder 8"/>
          <p:cNvSpPr/>
          <p:nvPr>
            <p:ph type="pic" sz="quarter" idx="27"/>
          </p:nvPr>
        </p:nvSpPr>
        <p:spPr>
          <a:xfrm>
            <a:off x="8174735" y="4087367"/>
            <a:ext cx="1499623" cy="2194567"/>
          </a:xfrm>
          <a:prstGeom prst="rect">
            <a:avLst/>
          </a:prstGeom>
        </p:spPr>
        <p:txBody>
          <a:bodyPr lIns="91439" tIns="45719" rIns="91439" bIns="45719">
            <a:noAutofit/>
          </a:bodyPr>
          <a:lstStyle/>
          <a:p>
            <a:pPr/>
          </a:p>
        </p:txBody>
      </p:sp>
      <p:sp>
        <p:nvSpPr>
          <p:cNvPr id="149" name="Picture Placeholder 8"/>
          <p:cNvSpPr/>
          <p:nvPr>
            <p:ph type="pic" sz="quarter" idx="28"/>
          </p:nvPr>
        </p:nvSpPr>
        <p:spPr>
          <a:xfrm>
            <a:off x="10122406" y="4087367"/>
            <a:ext cx="1499623" cy="2194567"/>
          </a:xfrm>
          <a:prstGeom prst="rect">
            <a:avLst/>
          </a:prstGeom>
        </p:spPr>
        <p:txBody>
          <a:bodyPr lIns="91439" tIns="45719" rIns="91439" bIns="45719">
            <a:noAutofit/>
          </a:bodyPr>
          <a:lstStyle/>
          <a:p>
            <a:pPr/>
          </a:p>
        </p:txBody>
      </p:sp>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mmersive palette Amusements">
    <p:bg>
      <p:bgPr>
        <a:solidFill>
          <a:schemeClr val="accent5"/>
        </a:solidFill>
      </p:bgPr>
    </p:bg>
    <p:spTree>
      <p:nvGrpSpPr>
        <p:cNvPr id="1" name=""/>
        <p:cNvGrpSpPr/>
        <p:nvPr/>
      </p:nvGrpSpPr>
      <p:grpSpPr>
        <a:xfrm>
          <a:off x="0" y="0"/>
          <a:ext cx="0" cy="0"/>
          <a:chOff x="0" y="0"/>
          <a:chExt cx="0" cy="0"/>
        </a:xfrm>
      </p:grpSpPr>
      <p:sp>
        <p:nvSpPr>
          <p:cNvPr id="157" name="Rectangle 7"/>
          <p:cNvSpPr/>
          <p:nvPr/>
        </p:nvSpPr>
        <p:spPr>
          <a:xfrm>
            <a:off x="6712973" y="1651000"/>
            <a:ext cx="460463" cy="5207000"/>
          </a:xfrm>
          <a:prstGeom prst="rect">
            <a:avLst/>
          </a:prstGeom>
          <a:solidFill>
            <a:srgbClr val="85A0A9"/>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158" name="Rectangle 8"/>
          <p:cNvSpPr/>
          <p:nvPr/>
        </p:nvSpPr>
        <p:spPr>
          <a:xfrm>
            <a:off x="9271000" y="0"/>
            <a:ext cx="2921000" cy="5397500"/>
          </a:xfrm>
          <a:prstGeom prst="rect">
            <a:avLst/>
          </a:prstGeom>
          <a:solidFill>
            <a:srgbClr val="EEC272"/>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159" name="Rectangle 10"/>
          <p:cNvSpPr/>
          <p:nvPr/>
        </p:nvSpPr>
        <p:spPr>
          <a:xfrm>
            <a:off x="0" y="2387600"/>
            <a:ext cx="5461000" cy="215900"/>
          </a:xfrm>
          <a:prstGeom prst="rect">
            <a:avLst/>
          </a:prstGeom>
          <a:solidFill>
            <a:srgbClr val="D75078"/>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160" name="Rectangle 11"/>
          <p:cNvSpPr/>
          <p:nvPr/>
        </p:nvSpPr>
        <p:spPr>
          <a:xfrm>
            <a:off x="228600" y="241300"/>
            <a:ext cx="11772900" cy="6400800"/>
          </a:xfrm>
          <a:prstGeom prst="rect">
            <a:avLst/>
          </a:prstGeom>
          <a:ln w="25400">
            <a:solidFill>
              <a:srgbClr val="B38F6A"/>
            </a:solidFill>
            <a:miter/>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161" name="Title Text"/>
          <p:cNvSpPr txBox="1"/>
          <p:nvPr>
            <p:ph type="title"/>
          </p:nvPr>
        </p:nvSpPr>
        <p:spPr>
          <a:xfrm>
            <a:off x="457198" y="914400"/>
            <a:ext cx="5605273" cy="1572128"/>
          </a:xfrm>
          <a:prstGeom prst="rect">
            <a:avLst/>
          </a:prstGeom>
        </p:spPr>
        <p:txBody>
          <a:bodyPr/>
          <a:lstStyle/>
          <a:p>
            <a:pPr/>
            <a:r>
              <a:t>Title Text</a:t>
            </a:r>
          </a:p>
        </p:txBody>
      </p:sp>
      <p:sp>
        <p:nvSpPr>
          <p:cNvPr id="162" name="Body Level One…"/>
          <p:cNvSpPr txBox="1"/>
          <p:nvPr>
            <p:ph type="body" sz="quarter" idx="1" hasCustomPrompt="1"/>
          </p:nvPr>
        </p:nvSpPr>
        <p:spPr>
          <a:xfrm>
            <a:off x="457200" y="3072383"/>
            <a:ext cx="4946904" cy="2871217"/>
          </a:xfrm>
          <a:prstGeom prst="rect">
            <a:avLst/>
          </a:prstGeom>
        </p:spPr>
        <p:txBody>
          <a:bodyPr/>
          <a:lstStyle>
            <a:lvl1pPr>
              <a:lnSpc>
                <a:spcPts val="3000"/>
              </a:lnSpc>
            </a:lvl1pPr>
            <a:lvl2pPr>
              <a:lnSpc>
                <a:spcPts val="3000"/>
              </a:lnSpc>
            </a:lvl2pPr>
            <a:lvl3pPr>
              <a:lnSpc>
                <a:spcPts val="3000"/>
              </a:lnSpc>
            </a:lvl3pPr>
            <a:lvl4pPr>
              <a:lnSpc>
                <a:spcPts val="3000"/>
              </a:lnSpc>
            </a:lvl4pPr>
            <a:lvl5pPr>
              <a:lnSpc>
                <a:spcPts val="3000"/>
              </a:lnSpc>
            </a:lvl5pPr>
          </a:lstStyle>
          <a:p>
            <a:pPr/>
            <a:r>
              <a:t>Click to edit text</a:t>
            </a:r>
          </a:p>
          <a:p>
            <a:pPr lvl="1"/>
            <a:r>
              <a:t/>
            </a:r>
          </a:p>
          <a:p>
            <a:pPr lvl="2"/>
            <a:r>
              <a:t/>
            </a:r>
          </a:p>
          <a:p>
            <a:pPr lvl="3"/>
            <a:r>
              <a:t/>
            </a:r>
          </a:p>
          <a:p>
            <a:pPr lvl="4"/>
            <a:r>
              <a:t/>
            </a:r>
          </a:p>
        </p:txBody>
      </p:sp>
      <p:sp>
        <p:nvSpPr>
          <p:cNvPr id="163" name="Picture Placeholder 6"/>
          <p:cNvSpPr/>
          <p:nvPr>
            <p:ph type="pic" sz="half" idx="21"/>
          </p:nvPr>
        </p:nvSpPr>
        <p:spPr>
          <a:xfrm>
            <a:off x="7178040" y="457200"/>
            <a:ext cx="4562863" cy="6400800"/>
          </a:xfrm>
          <a:prstGeom prst="rect">
            <a:avLst/>
          </a:prstGeom>
        </p:spPr>
        <p:txBody>
          <a:bodyPr lIns="91439" tIns="45719" rIns="91439" bIns="45719">
            <a:noAutofit/>
          </a:bodyPr>
          <a:lstStyle/>
          <a:p>
            <a:pPr/>
          </a:p>
        </p:txBody>
      </p:sp>
      <p:sp>
        <p:nvSpPr>
          <p:cNvPr id="1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0">
    <p:bg>
      <p:bgPr>
        <a:solidFill>
          <a:srgbClr val="000000"/>
        </a:solidFill>
      </p:bgPr>
    </p:bg>
    <p:spTree>
      <p:nvGrpSpPr>
        <p:cNvPr id="1" name=""/>
        <p:cNvGrpSpPr/>
        <p:nvPr/>
      </p:nvGrpSpPr>
      <p:grpSpPr>
        <a:xfrm>
          <a:off x="0" y="0"/>
          <a:ext cx="0" cy="0"/>
          <a:chOff x="0" y="0"/>
          <a:chExt cx="0" cy="0"/>
        </a:xfrm>
      </p:grpSpPr>
      <p:sp>
        <p:nvSpPr>
          <p:cNvPr id="20" name="Picture Placeholder 7"/>
          <p:cNvSpPr/>
          <p:nvPr>
            <p:ph type="pic" idx="21"/>
          </p:nvPr>
        </p:nvSpPr>
        <p:spPr>
          <a:xfrm>
            <a:off x="0" y="0"/>
            <a:ext cx="12192000" cy="6858000"/>
          </a:xfrm>
          <a:prstGeom prst="rect">
            <a:avLst/>
          </a:prstGeom>
        </p:spPr>
        <p:txBody>
          <a:bodyPr lIns="91439" tIns="45719" rIns="91439" bIns="45719">
            <a:noAutofit/>
          </a:bodyPr>
          <a:lstStyle/>
          <a:p>
            <a:pPr/>
          </a:p>
        </p:txBody>
      </p:sp>
      <p:sp>
        <p:nvSpPr>
          <p:cNvPr id="21" name="Title Text"/>
          <p:cNvSpPr txBox="1"/>
          <p:nvPr>
            <p:ph type="title"/>
          </p:nvPr>
        </p:nvSpPr>
        <p:spPr>
          <a:xfrm>
            <a:off x="457200" y="4517135"/>
            <a:ext cx="6581555" cy="1371607"/>
          </a:xfrm>
          <a:prstGeom prst="rect">
            <a:avLst/>
          </a:prstGeom>
        </p:spPr>
        <p:txBody>
          <a:bodyPr/>
          <a:lstStyle>
            <a:lvl1pPr>
              <a:lnSpc>
                <a:spcPts val="4600"/>
              </a:lnSpc>
              <a:defRPr>
                <a:solidFill>
                  <a:srgbClr val="000000"/>
                </a:solidFill>
              </a:defRPr>
            </a:lvl1pPr>
          </a:lstStyle>
          <a:p>
            <a:pPr/>
            <a:r>
              <a:t>Title Text</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ntro">
    <p:spTree>
      <p:nvGrpSpPr>
        <p:cNvPr id="1" name=""/>
        <p:cNvGrpSpPr/>
        <p:nvPr/>
      </p:nvGrpSpPr>
      <p:grpSpPr>
        <a:xfrm>
          <a:off x="0" y="0"/>
          <a:ext cx="0" cy="0"/>
          <a:chOff x="0" y="0"/>
          <a:chExt cx="0" cy="0"/>
        </a:xfrm>
      </p:grpSpPr>
      <p:sp>
        <p:nvSpPr>
          <p:cNvPr id="29" name="Picture Placeholder 7"/>
          <p:cNvSpPr/>
          <p:nvPr>
            <p:ph type="pic" idx="21"/>
          </p:nvPr>
        </p:nvSpPr>
        <p:spPr>
          <a:xfrm>
            <a:off x="0" y="0"/>
            <a:ext cx="12192000" cy="6858000"/>
          </a:xfrm>
          <a:prstGeom prst="rect">
            <a:avLst/>
          </a:prstGeom>
        </p:spPr>
        <p:txBody>
          <a:bodyPr lIns="91439" tIns="45719" rIns="91439" bIns="45719">
            <a:noAutofit/>
          </a:bodyPr>
          <a:lstStyle/>
          <a:p>
            <a:pPr/>
          </a:p>
        </p:txBody>
      </p:sp>
      <p:sp>
        <p:nvSpPr>
          <p:cNvPr id="30" name="Title Text"/>
          <p:cNvSpPr txBox="1"/>
          <p:nvPr>
            <p:ph type="title"/>
          </p:nvPr>
        </p:nvSpPr>
        <p:spPr>
          <a:prstGeom prst="rect">
            <a:avLst/>
          </a:prstGeom>
        </p:spPr>
        <p:txBody>
          <a:bodyPr/>
          <a:lstStyle/>
          <a:p>
            <a:pPr/>
            <a:r>
              <a:t>Title Text</a:t>
            </a:r>
          </a:p>
        </p:txBody>
      </p:sp>
      <p:sp>
        <p:nvSpPr>
          <p:cNvPr id="31" name="Body Level One…"/>
          <p:cNvSpPr txBox="1"/>
          <p:nvPr>
            <p:ph type="body" sz="half" idx="1" hasCustomPrompt="1"/>
          </p:nvPr>
        </p:nvSpPr>
        <p:spPr>
          <a:prstGeom prst="rect">
            <a:avLst/>
          </a:prstGeom>
        </p:spPr>
        <p:txBody>
          <a:bodyPr/>
          <a:lstStyle/>
          <a:p>
            <a:pPr/>
            <a:r>
              <a:t>Click to edit text</a:t>
            </a:r>
          </a:p>
          <a:p>
            <a:pPr lvl="1"/>
            <a:r>
              <a:t/>
            </a:r>
          </a:p>
          <a:p>
            <a:pPr lvl="2"/>
            <a:r>
              <a:t/>
            </a:r>
          </a:p>
          <a:p>
            <a:pPr lvl="3"/>
            <a:r>
              <a:t/>
            </a:r>
          </a:p>
          <a:p>
            <a:pPr lvl="4"/>
            <a:r>
              <a:t/>
            </a:r>
          </a:p>
        </p:txBody>
      </p:sp>
      <p:sp>
        <p:nvSpPr>
          <p:cNvPr id="32" name="Text Placeholder 6"/>
          <p:cNvSpPr/>
          <p:nvPr>
            <p:ph type="body" sz="quarter" idx="22" hasCustomPrompt="1"/>
          </p:nvPr>
        </p:nvSpPr>
        <p:spPr>
          <a:xfrm>
            <a:off x="630936" y="4498847"/>
            <a:ext cx="2121408" cy="621799"/>
          </a:xfrm>
          <a:prstGeom prst="rect">
            <a:avLst/>
          </a:prstGeom>
        </p:spPr>
        <p:txBody>
          <a:bodyPr lIns="0" tIns="0" rIns="0" bIns="0"/>
          <a:lstStyle>
            <a:lvl1pPr>
              <a:lnSpc>
                <a:spcPts val="1800"/>
              </a:lnSpc>
              <a:defRPr b="1" sz="1200">
                <a:solidFill>
                  <a:srgbClr val="000000"/>
                </a:solidFill>
              </a:defRPr>
            </a:lvl1pPr>
          </a:lstStyle>
          <a:p>
            <a:pPr/>
            <a:r>
              <a:t>Click to text</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alette Balance act">
    <p:bg>
      <p:bgPr>
        <a:solidFill>
          <a:srgbClr val="D9D9D9"/>
        </a:solidFill>
      </p:bgPr>
    </p:bg>
    <p:spTree>
      <p:nvGrpSpPr>
        <p:cNvPr id="1" name=""/>
        <p:cNvGrpSpPr/>
        <p:nvPr/>
      </p:nvGrpSpPr>
      <p:grpSpPr>
        <a:xfrm>
          <a:off x="0" y="0"/>
          <a:ext cx="0" cy="0"/>
          <a:chOff x="0" y="0"/>
          <a:chExt cx="0" cy="0"/>
        </a:xfrm>
      </p:grpSpPr>
      <p:sp>
        <p:nvSpPr>
          <p:cNvPr id="40" name="Click to edit title"/>
          <p:cNvSpPr txBox="1"/>
          <p:nvPr>
            <p:ph type="title" hasCustomPrompt="1"/>
          </p:nvPr>
        </p:nvSpPr>
        <p:spPr>
          <a:xfrm>
            <a:off x="457198" y="2569464"/>
            <a:ext cx="3619504" cy="1179583"/>
          </a:xfrm>
          <a:prstGeom prst="rect">
            <a:avLst/>
          </a:prstGeom>
        </p:spPr>
        <p:txBody>
          <a:bodyPr anchor="b"/>
          <a:lstStyle>
            <a:lvl1pPr>
              <a:lnSpc>
                <a:spcPts val="4000"/>
              </a:lnSpc>
              <a:defRPr sz="3200">
                <a:solidFill>
                  <a:srgbClr val="000000"/>
                </a:solidFill>
              </a:defRPr>
            </a:lvl1pPr>
          </a:lstStyle>
          <a:p>
            <a:pPr/>
            <a:r>
              <a:t>Click to edit title</a:t>
            </a:r>
          </a:p>
        </p:txBody>
      </p:sp>
      <p:sp>
        <p:nvSpPr>
          <p:cNvPr id="41" name="Picture Placeholder 8"/>
          <p:cNvSpPr/>
          <p:nvPr>
            <p:ph type="pic" sz="quarter" idx="21"/>
          </p:nvPr>
        </p:nvSpPr>
        <p:spPr>
          <a:xfrm>
            <a:off x="4279391" y="1463038"/>
            <a:ext cx="1499623" cy="2194562"/>
          </a:xfrm>
          <a:prstGeom prst="rect">
            <a:avLst/>
          </a:prstGeom>
        </p:spPr>
        <p:txBody>
          <a:bodyPr lIns="91439" tIns="45719" rIns="91439" bIns="45719">
            <a:noAutofit/>
          </a:bodyPr>
          <a:lstStyle/>
          <a:p>
            <a:pPr/>
          </a:p>
        </p:txBody>
      </p:sp>
      <p:sp>
        <p:nvSpPr>
          <p:cNvPr id="42" name="Picture Placeholder 8"/>
          <p:cNvSpPr/>
          <p:nvPr>
            <p:ph type="pic" sz="quarter" idx="22"/>
          </p:nvPr>
        </p:nvSpPr>
        <p:spPr>
          <a:xfrm>
            <a:off x="6227064" y="1463038"/>
            <a:ext cx="1499623" cy="2194562"/>
          </a:xfrm>
          <a:prstGeom prst="rect">
            <a:avLst/>
          </a:prstGeom>
        </p:spPr>
        <p:txBody>
          <a:bodyPr lIns="91439" tIns="45719" rIns="91439" bIns="45719">
            <a:noAutofit/>
          </a:bodyPr>
          <a:lstStyle/>
          <a:p>
            <a:pPr/>
          </a:p>
        </p:txBody>
      </p:sp>
      <p:sp>
        <p:nvSpPr>
          <p:cNvPr id="43" name="Picture Placeholder 8"/>
          <p:cNvSpPr/>
          <p:nvPr>
            <p:ph type="pic" sz="quarter" idx="23"/>
          </p:nvPr>
        </p:nvSpPr>
        <p:spPr>
          <a:xfrm>
            <a:off x="8174735" y="1463038"/>
            <a:ext cx="1499623" cy="2194562"/>
          </a:xfrm>
          <a:prstGeom prst="rect">
            <a:avLst/>
          </a:prstGeom>
        </p:spPr>
        <p:txBody>
          <a:bodyPr lIns="91439" tIns="45719" rIns="91439" bIns="45719">
            <a:noAutofit/>
          </a:bodyPr>
          <a:lstStyle/>
          <a:p>
            <a:pPr/>
          </a:p>
        </p:txBody>
      </p:sp>
      <p:sp>
        <p:nvSpPr>
          <p:cNvPr id="44" name="Picture Placeholder 8"/>
          <p:cNvSpPr/>
          <p:nvPr>
            <p:ph type="pic" sz="quarter" idx="24"/>
          </p:nvPr>
        </p:nvSpPr>
        <p:spPr>
          <a:xfrm>
            <a:off x="10122406" y="1463038"/>
            <a:ext cx="1499623" cy="2194562"/>
          </a:xfrm>
          <a:prstGeom prst="rect">
            <a:avLst/>
          </a:prstGeom>
        </p:spPr>
        <p:txBody>
          <a:bodyPr lIns="91439" tIns="45719" rIns="91439" bIns="45719">
            <a:noAutofit/>
          </a:bodyPr>
          <a:lstStyle/>
          <a:p>
            <a:pPr/>
          </a:p>
        </p:txBody>
      </p:sp>
      <p:sp>
        <p:nvSpPr>
          <p:cNvPr id="45" name="Picture Placeholder 8"/>
          <p:cNvSpPr/>
          <p:nvPr>
            <p:ph type="pic" sz="quarter" idx="25"/>
          </p:nvPr>
        </p:nvSpPr>
        <p:spPr>
          <a:xfrm>
            <a:off x="4279391" y="4087367"/>
            <a:ext cx="1499623" cy="2194567"/>
          </a:xfrm>
          <a:prstGeom prst="rect">
            <a:avLst/>
          </a:prstGeom>
        </p:spPr>
        <p:txBody>
          <a:bodyPr lIns="91439" tIns="45719" rIns="91439" bIns="45719">
            <a:noAutofit/>
          </a:bodyPr>
          <a:lstStyle/>
          <a:p>
            <a:pPr/>
          </a:p>
        </p:txBody>
      </p:sp>
      <p:sp>
        <p:nvSpPr>
          <p:cNvPr id="46" name="Picture Placeholder 8"/>
          <p:cNvSpPr/>
          <p:nvPr>
            <p:ph type="pic" sz="quarter" idx="26"/>
          </p:nvPr>
        </p:nvSpPr>
        <p:spPr>
          <a:xfrm>
            <a:off x="6227064" y="4087367"/>
            <a:ext cx="1499623" cy="2194567"/>
          </a:xfrm>
          <a:prstGeom prst="rect">
            <a:avLst/>
          </a:prstGeom>
        </p:spPr>
        <p:txBody>
          <a:bodyPr lIns="91439" tIns="45719" rIns="91439" bIns="45719">
            <a:noAutofit/>
          </a:bodyPr>
          <a:lstStyle/>
          <a:p>
            <a:pPr/>
          </a:p>
        </p:txBody>
      </p:sp>
      <p:sp>
        <p:nvSpPr>
          <p:cNvPr id="47" name="Picture Placeholder 8"/>
          <p:cNvSpPr/>
          <p:nvPr>
            <p:ph type="pic" sz="quarter" idx="27"/>
          </p:nvPr>
        </p:nvSpPr>
        <p:spPr>
          <a:xfrm>
            <a:off x="8174735" y="4087367"/>
            <a:ext cx="1499623" cy="2194567"/>
          </a:xfrm>
          <a:prstGeom prst="rect">
            <a:avLst/>
          </a:prstGeom>
        </p:spPr>
        <p:txBody>
          <a:bodyPr lIns="91439" tIns="45719" rIns="91439" bIns="45719">
            <a:noAutofit/>
          </a:bodyPr>
          <a:lstStyle/>
          <a:p>
            <a:pPr/>
          </a:p>
        </p:txBody>
      </p:sp>
      <p:sp>
        <p:nvSpPr>
          <p:cNvPr id="48" name="Picture Placeholder 8"/>
          <p:cNvSpPr/>
          <p:nvPr>
            <p:ph type="pic" sz="quarter" idx="28"/>
          </p:nvPr>
        </p:nvSpPr>
        <p:spPr>
          <a:xfrm>
            <a:off x="10122406" y="4087367"/>
            <a:ext cx="1499623" cy="2194567"/>
          </a:xfrm>
          <a:prstGeom prst="rect">
            <a:avLst/>
          </a:prstGeom>
        </p:spPr>
        <p:txBody>
          <a:bodyPr lIns="91439" tIns="45719" rIns="91439" bIns="45719">
            <a:noAutofit/>
          </a:bodyPr>
          <a:lstStyle/>
          <a:p>
            <a:pP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mmersive palette Balancing Act">
    <p:bg>
      <p:bgPr>
        <a:solidFill>
          <a:schemeClr val="accent5"/>
        </a:solidFill>
      </p:bgPr>
    </p:bg>
    <p:spTree>
      <p:nvGrpSpPr>
        <p:cNvPr id="1" name=""/>
        <p:cNvGrpSpPr/>
        <p:nvPr/>
      </p:nvGrpSpPr>
      <p:grpSpPr>
        <a:xfrm>
          <a:off x="0" y="0"/>
          <a:ext cx="0" cy="0"/>
          <a:chOff x="0" y="0"/>
          <a:chExt cx="0" cy="0"/>
        </a:xfrm>
      </p:grpSpPr>
      <p:sp>
        <p:nvSpPr>
          <p:cNvPr id="56" name="Rectangle 10"/>
          <p:cNvSpPr/>
          <p:nvPr/>
        </p:nvSpPr>
        <p:spPr>
          <a:xfrm>
            <a:off x="0" y="2400300"/>
            <a:ext cx="4267200" cy="4457700"/>
          </a:xfrm>
          <a:prstGeom prst="rect">
            <a:avLst/>
          </a:prstGeom>
          <a:solidFill>
            <a:srgbClr val="D29381"/>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57" name="Title Text"/>
          <p:cNvSpPr txBox="1"/>
          <p:nvPr>
            <p:ph type="title"/>
          </p:nvPr>
        </p:nvSpPr>
        <p:spPr>
          <a:xfrm>
            <a:off x="457198" y="1399032"/>
            <a:ext cx="3619504" cy="877831"/>
          </a:xfrm>
          <a:prstGeom prst="rect">
            <a:avLst/>
          </a:prstGeom>
        </p:spPr>
        <p:txBody>
          <a:bodyPr/>
          <a:lstStyle/>
          <a:p>
            <a:pPr/>
            <a:r>
              <a:t>Title Text</a:t>
            </a:r>
          </a:p>
        </p:txBody>
      </p:sp>
      <p:sp>
        <p:nvSpPr>
          <p:cNvPr id="58" name="Body Level One…"/>
          <p:cNvSpPr txBox="1"/>
          <p:nvPr>
            <p:ph type="body" sz="quarter" idx="1" hasCustomPrompt="1"/>
          </p:nvPr>
        </p:nvSpPr>
        <p:spPr>
          <a:xfrm>
            <a:off x="457200" y="2779776"/>
            <a:ext cx="3465577" cy="3255265"/>
          </a:xfrm>
          <a:prstGeom prst="rect">
            <a:avLst/>
          </a:prstGeom>
        </p:spPr>
        <p:txBody>
          <a:bodyPr/>
          <a:lstStyle>
            <a:lvl1pPr>
              <a:lnSpc>
                <a:spcPts val="3000"/>
              </a:lnSpc>
            </a:lvl1pPr>
            <a:lvl2pPr>
              <a:lnSpc>
                <a:spcPts val="3000"/>
              </a:lnSpc>
            </a:lvl2pPr>
            <a:lvl3pPr>
              <a:lnSpc>
                <a:spcPts val="3000"/>
              </a:lnSpc>
            </a:lvl3pPr>
            <a:lvl4pPr>
              <a:lnSpc>
                <a:spcPts val="3000"/>
              </a:lnSpc>
            </a:lvl4pPr>
            <a:lvl5pPr>
              <a:lnSpc>
                <a:spcPts val="3000"/>
              </a:lnSpc>
            </a:lvl5pPr>
          </a:lstStyle>
          <a:p>
            <a:pPr/>
            <a:r>
              <a:t>Click to edit text</a:t>
            </a:r>
          </a:p>
          <a:p>
            <a:pPr lvl="1"/>
            <a:r>
              <a:t/>
            </a:r>
          </a:p>
          <a:p>
            <a:pPr lvl="2"/>
            <a:r>
              <a:t/>
            </a:r>
          </a:p>
          <a:p>
            <a:pPr lvl="3"/>
            <a:r>
              <a:t/>
            </a:r>
          </a:p>
          <a:p>
            <a:pPr lvl="4"/>
            <a:r>
              <a:t/>
            </a:r>
          </a:p>
        </p:txBody>
      </p:sp>
      <p:sp>
        <p:nvSpPr>
          <p:cNvPr id="59" name="Picture Placeholder 6"/>
          <p:cNvSpPr/>
          <p:nvPr>
            <p:ph type="pic" idx="21"/>
          </p:nvPr>
        </p:nvSpPr>
        <p:spPr>
          <a:xfrm>
            <a:off x="4254500" y="0"/>
            <a:ext cx="7480300" cy="6858000"/>
          </a:xfrm>
          <a:prstGeom prst="rect">
            <a:avLst/>
          </a:prstGeom>
        </p:spPr>
        <p:txBody>
          <a:bodyPr lIns="91439" tIns="45719" rIns="91439" bIns="45719">
            <a:noAutofit/>
          </a:bodyPr>
          <a:lstStyle/>
          <a:p>
            <a:pPr/>
          </a:p>
        </p:txBody>
      </p:sp>
      <p:sp>
        <p:nvSpPr>
          <p:cNvPr id="60" name="Rectangle 7"/>
          <p:cNvSpPr/>
          <p:nvPr/>
        </p:nvSpPr>
        <p:spPr>
          <a:xfrm>
            <a:off x="11734800" y="4445000"/>
            <a:ext cx="457200" cy="2413000"/>
          </a:xfrm>
          <a:prstGeom prst="rect">
            <a:avLst/>
          </a:prstGeom>
          <a:solidFill>
            <a:srgbClr val="884C5E"/>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61" name="Rectangle 8"/>
          <p:cNvSpPr/>
          <p:nvPr/>
        </p:nvSpPr>
        <p:spPr>
          <a:xfrm>
            <a:off x="11734800" y="0"/>
            <a:ext cx="457200" cy="4462272"/>
          </a:xfrm>
          <a:prstGeom prst="rect">
            <a:avLst/>
          </a:prstGeom>
          <a:solidFill>
            <a:srgbClr val="86A293"/>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nstructions">
    <p:spTree>
      <p:nvGrpSpPr>
        <p:cNvPr id="1" name=""/>
        <p:cNvGrpSpPr/>
        <p:nvPr/>
      </p:nvGrpSpPr>
      <p:grpSpPr>
        <a:xfrm>
          <a:off x="0" y="0"/>
          <a:ext cx="0" cy="0"/>
          <a:chOff x="0" y="0"/>
          <a:chExt cx="0" cy="0"/>
        </a:xfrm>
      </p:grpSpPr>
      <p:sp>
        <p:nvSpPr>
          <p:cNvPr id="69" name="Title Text"/>
          <p:cNvSpPr txBox="1"/>
          <p:nvPr>
            <p:ph type="title"/>
          </p:nvPr>
        </p:nvSpPr>
        <p:spPr>
          <a:xfrm>
            <a:off x="457198" y="914400"/>
            <a:ext cx="7467604" cy="1572768"/>
          </a:xfrm>
          <a:prstGeom prst="rect">
            <a:avLst/>
          </a:prstGeom>
        </p:spPr>
        <p:txBody>
          <a:bodyPr/>
          <a:lstStyle>
            <a:lvl1pPr>
              <a:lnSpc>
                <a:spcPts val="4600"/>
              </a:lnSpc>
              <a:defRPr cap="none">
                <a:solidFill>
                  <a:srgbClr val="000000"/>
                </a:solidFill>
              </a:defRPr>
            </a:lvl1pPr>
          </a:lstStyle>
          <a:p>
            <a:pPr/>
            <a:r>
              <a:t>Title Text</a:t>
            </a:r>
          </a:p>
        </p:txBody>
      </p:sp>
      <p:sp>
        <p:nvSpPr>
          <p:cNvPr id="70" name="Body Level One…"/>
          <p:cNvSpPr txBox="1"/>
          <p:nvPr>
            <p:ph type="body" sz="half" idx="1" hasCustomPrompt="1"/>
          </p:nvPr>
        </p:nvSpPr>
        <p:spPr>
          <a:xfrm>
            <a:off x="457200" y="2540000"/>
            <a:ext cx="6591300" cy="3403600"/>
          </a:xfrm>
          <a:prstGeom prst="rect">
            <a:avLst/>
          </a:prstGeom>
        </p:spPr>
        <p:txBody>
          <a:bodyPr/>
          <a:lstStyle>
            <a:lvl1pPr marL="342900" indent="-342900">
              <a:lnSpc>
                <a:spcPts val="3000"/>
              </a:lnSpc>
              <a:buSzPct val="100000"/>
              <a:buAutoNum type="arabicPeriod" startAt="1"/>
              <a:defRPr>
                <a:solidFill>
                  <a:srgbClr val="000000"/>
                </a:solidFill>
              </a:defRPr>
            </a:lvl1pPr>
            <a:lvl2pPr>
              <a:lnSpc>
                <a:spcPts val="3000"/>
              </a:lnSpc>
              <a:defRPr>
                <a:solidFill>
                  <a:srgbClr val="000000"/>
                </a:solidFill>
              </a:defRPr>
            </a:lvl2pPr>
            <a:lvl3pPr>
              <a:lnSpc>
                <a:spcPts val="3000"/>
              </a:lnSpc>
              <a:defRPr>
                <a:solidFill>
                  <a:srgbClr val="000000"/>
                </a:solidFill>
              </a:defRPr>
            </a:lvl3pPr>
            <a:lvl4pPr>
              <a:lnSpc>
                <a:spcPts val="3000"/>
              </a:lnSpc>
              <a:defRPr>
                <a:solidFill>
                  <a:srgbClr val="000000"/>
                </a:solidFill>
              </a:defRPr>
            </a:lvl4pPr>
            <a:lvl5pPr>
              <a:lnSpc>
                <a:spcPts val="3000"/>
              </a:lnSpc>
              <a:defRPr>
                <a:solidFill>
                  <a:srgbClr val="000000"/>
                </a:solidFill>
              </a:defRPr>
            </a:lvl5pPr>
          </a:lstStyle>
          <a:p>
            <a:pPr/>
            <a:r>
              <a:t>Click to edit text</a:t>
            </a:r>
          </a:p>
          <a:p>
            <a:pPr lvl="1"/>
            <a:r>
              <a:t/>
            </a:r>
          </a:p>
          <a:p>
            <a:pPr lvl="2"/>
            <a:r>
              <a:t/>
            </a:r>
          </a:p>
          <a:p>
            <a:pPr lvl="3"/>
            <a:r>
              <a:t/>
            </a:r>
          </a:p>
          <a:p>
            <a:pPr lvl="4"/>
            <a:r>
              <a:t/>
            </a:r>
          </a:p>
        </p:txBody>
      </p:sp>
      <p:sp>
        <p:nvSpPr>
          <p:cNvPr id="71" name="Picture Placeholder 2"/>
          <p:cNvSpPr/>
          <p:nvPr>
            <p:ph type="pic" sz="quarter" idx="21"/>
          </p:nvPr>
        </p:nvSpPr>
        <p:spPr>
          <a:xfrm>
            <a:off x="8115300" y="1384300"/>
            <a:ext cx="3410712" cy="4572000"/>
          </a:xfrm>
          <a:prstGeom prst="rect">
            <a:avLst/>
          </a:prstGeom>
        </p:spPr>
        <p:txBody>
          <a:bodyPr lIns="91439" tIns="45719" rIns="91439" bIns="45719">
            <a:noAutofit/>
          </a:bodyPr>
          <a:lstStyle/>
          <a:p>
            <a:pP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alette Wellspring">
    <p:bg>
      <p:bgPr>
        <a:solidFill>
          <a:srgbClr val="D9D9D9"/>
        </a:solidFill>
      </p:bgPr>
    </p:bg>
    <p:spTree>
      <p:nvGrpSpPr>
        <p:cNvPr id="1" name=""/>
        <p:cNvGrpSpPr/>
        <p:nvPr/>
      </p:nvGrpSpPr>
      <p:grpSpPr>
        <a:xfrm>
          <a:off x="0" y="0"/>
          <a:ext cx="0" cy="0"/>
          <a:chOff x="0" y="0"/>
          <a:chExt cx="0" cy="0"/>
        </a:xfrm>
      </p:grpSpPr>
      <p:sp>
        <p:nvSpPr>
          <p:cNvPr id="79" name="Click to edit title"/>
          <p:cNvSpPr txBox="1"/>
          <p:nvPr>
            <p:ph type="title" hasCustomPrompt="1"/>
          </p:nvPr>
        </p:nvSpPr>
        <p:spPr>
          <a:xfrm>
            <a:off x="457198" y="2569464"/>
            <a:ext cx="3619504" cy="1179583"/>
          </a:xfrm>
          <a:prstGeom prst="rect">
            <a:avLst/>
          </a:prstGeom>
        </p:spPr>
        <p:txBody>
          <a:bodyPr anchor="b"/>
          <a:lstStyle>
            <a:lvl1pPr>
              <a:lnSpc>
                <a:spcPts val="4000"/>
              </a:lnSpc>
              <a:defRPr sz="3200">
                <a:solidFill>
                  <a:srgbClr val="000000"/>
                </a:solidFill>
              </a:defRPr>
            </a:lvl1pPr>
          </a:lstStyle>
          <a:p>
            <a:pPr/>
            <a:r>
              <a:t>Click to edit title</a:t>
            </a:r>
          </a:p>
        </p:txBody>
      </p:sp>
      <p:sp>
        <p:nvSpPr>
          <p:cNvPr id="80" name="Picture Placeholder 8"/>
          <p:cNvSpPr/>
          <p:nvPr>
            <p:ph type="pic" sz="quarter" idx="21"/>
          </p:nvPr>
        </p:nvSpPr>
        <p:spPr>
          <a:xfrm>
            <a:off x="4279391" y="1463038"/>
            <a:ext cx="1499623" cy="2194562"/>
          </a:xfrm>
          <a:prstGeom prst="rect">
            <a:avLst/>
          </a:prstGeom>
        </p:spPr>
        <p:txBody>
          <a:bodyPr lIns="91439" tIns="45719" rIns="91439" bIns="45719">
            <a:noAutofit/>
          </a:bodyPr>
          <a:lstStyle/>
          <a:p>
            <a:pPr/>
          </a:p>
        </p:txBody>
      </p:sp>
      <p:sp>
        <p:nvSpPr>
          <p:cNvPr id="81" name="Picture Placeholder 8"/>
          <p:cNvSpPr/>
          <p:nvPr>
            <p:ph type="pic" sz="quarter" idx="22"/>
          </p:nvPr>
        </p:nvSpPr>
        <p:spPr>
          <a:xfrm>
            <a:off x="6227064" y="1463038"/>
            <a:ext cx="1499623" cy="2194562"/>
          </a:xfrm>
          <a:prstGeom prst="rect">
            <a:avLst/>
          </a:prstGeom>
        </p:spPr>
        <p:txBody>
          <a:bodyPr lIns="91439" tIns="45719" rIns="91439" bIns="45719">
            <a:noAutofit/>
          </a:bodyPr>
          <a:lstStyle/>
          <a:p>
            <a:pPr/>
          </a:p>
        </p:txBody>
      </p:sp>
      <p:sp>
        <p:nvSpPr>
          <p:cNvPr id="82" name="Picture Placeholder 8"/>
          <p:cNvSpPr/>
          <p:nvPr>
            <p:ph type="pic" sz="quarter" idx="23"/>
          </p:nvPr>
        </p:nvSpPr>
        <p:spPr>
          <a:xfrm>
            <a:off x="8174735" y="1463038"/>
            <a:ext cx="1499623" cy="2194562"/>
          </a:xfrm>
          <a:prstGeom prst="rect">
            <a:avLst/>
          </a:prstGeom>
        </p:spPr>
        <p:txBody>
          <a:bodyPr lIns="91439" tIns="45719" rIns="91439" bIns="45719">
            <a:noAutofit/>
          </a:bodyPr>
          <a:lstStyle/>
          <a:p>
            <a:pPr/>
          </a:p>
        </p:txBody>
      </p:sp>
      <p:sp>
        <p:nvSpPr>
          <p:cNvPr id="83" name="Picture Placeholder 8"/>
          <p:cNvSpPr/>
          <p:nvPr>
            <p:ph type="pic" sz="quarter" idx="24"/>
          </p:nvPr>
        </p:nvSpPr>
        <p:spPr>
          <a:xfrm>
            <a:off x="10122406" y="1463038"/>
            <a:ext cx="1499623" cy="2194562"/>
          </a:xfrm>
          <a:prstGeom prst="rect">
            <a:avLst/>
          </a:prstGeom>
        </p:spPr>
        <p:txBody>
          <a:bodyPr lIns="91439" tIns="45719" rIns="91439" bIns="45719">
            <a:noAutofit/>
          </a:bodyPr>
          <a:lstStyle/>
          <a:p>
            <a:pPr/>
          </a:p>
        </p:txBody>
      </p:sp>
      <p:sp>
        <p:nvSpPr>
          <p:cNvPr id="84" name="Picture Placeholder 8"/>
          <p:cNvSpPr/>
          <p:nvPr>
            <p:ph type="pic" sz="quarter" idx="25"/>
          </p:nvPr>
        </p:nvSpPr>
        <p:spPr>
          <a:xfrm>
            <a:off x="4279391" y="4087367"/>
            <a:ext cx="1499623" cy="2194567"/>
          </a:xfrm>
          <a:prstGeom prst="rect">
            <a:avLst/>
          </a:prstGeom>
        </p:spPr>
        <p:txBody>
          <a:bodyPr lIns="91439" tIns="45719" rIns="91439" bIns="45719">
            <a:noAutofit/>
          </a:bodyPr>
          <a:lstStyle/>
          <a:p>
            <a:pPr/>
          </a:p>
        </p:txBody>
      </p:sp>
      <p:sp>
        <p:nvSpPr>
          <p:cNvPr id="85" name="Picture Placeholder 8"/>
          <p:cNvSpPr/>
          <p:nvPr>
            <p:ph type="pic" sz="quarter" idx="26"/>
          </p:nvPr>
        </p:nvSpPr>
        <p:spPr>
          <a:xfrm>
            <a:off x="6227064" y="4087367"/>
            <a:ext cx="1499623" cy="2194567"/>
          </a:xfrm>
          <a:prstGeom prst="rect">
            <a:avLst/>
          </a:prstGeom>
        </p:spPr>
        <p:txBody>
          <a:bodyPr lIns="91439" tIns="45719" rIns="91439" bIns="45719">
            <a:noAutofit/>
          </a:bodyPr>
          <a:lstStyle/>
          <a:p>
            <a:pPr/>
          </a:p>
        </p:txBody>
      </p:sp>
      <p:sp>
        <p:nvSpPr>
          <p:cNvPr id="86" name="Picture Placeholder 8"/>
          <p:cNvSpPr/>
          <p:nvPr>
            <p:ph type="pic" sz="quarter" idx="27"/>
          </p:nvPr>
        </p:nvSpPr>
        <p:spPr>
          <a:xfrm>
            <a:off x="8174735" y="4087367"/>
            <a:ext cx="1499623" cy="2194567"/>
          </a:xfrm>
          <a:prstGeom prst="rect">
            <a:avLst/>
          </a:prstGeom>
        </p:spPr>
        <p:txBody>
          <a:bodyPr lIns="91439" tIns="45719" rIns="91439" bIns="45719">
            <a:noAutofit/>
          </a:bodyPr>
          <a:lstStyle/>
          <a:p>
            <a:pPr/>
          </a:p>
        </p:txBody>
      </p:sp>
      <p:sp>
        <p:nvSpPr>
          <p:cNvPr id="87" name="Picture Placeholder 8"/>
          <p:cNvSpPr/>
          <p:nvPr>
            <p:ph type="pic" sz="quarter" idx="28"/>
          </p:nvPr>
        </p:nvSpPr>
        <p:spPr>
          <a:xfrm>
            <a:off x="10122406" y="4087367"/>
            <a:ext cx="1499623" cy="2194567"/>
          </a:xfrm>
          <a:prstGeom prst="rect">
            <a:avLst/>
          </a:prstGeom>
        </p:spPr>
        <p:txBody>
          <a:bodyPr lIns="91439" tIns="45719" rIns="91439" bIns="45719">
            <a:noAutofit/>
          </a:bodyPr>
          <a:lstStyle/>
          <a:p>
            <a:pP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mmersive palette Wellspring">
    <p:bg>
      <p:bgPr>
        <a:solidFill>
          <a:srgbClr val="A1CAC9"/>
        </a:solidFill>
      </p:bgPr>
    </p:bg>
    <p:spTree>
      <p:nvGrpSpPr>
        <p:cNvPr id="1" name=""/>
        <p:cNvGrpSpPr/>
        <p:nvPr/>
      </p:nvGrpSpPr>
      <p:grpSpPr>
        <a:xfrm>
          <a:off x="0" y="0"/>
          <a:ext cx="0" cy="0"/>
          <a:chOff x="0" y="0"/>
          <a:chExt cx="0" cy="0"/>
        </a:xfrm>
      </p:grpSpPr>
      <p:sp>
        <p:nvSpPr>
          <p:cNvPr id="95" name="Rectangle 7"/>
          <p:cNvSpPr/>
          <p:nvPr/>
        </p:nvSpPr>
        <p:spPr>
          <a:xfrm>
            <a:off x="0" y="0"/>
            <a:ext cx="2445488" cy="457200"/>
          </a:xfrm>
          <a:prstGeom prst="rect">
            <a:avLst/>
          </a:prstGeom>
          <a:solidFill>
            <a:srgbClr val="CFBF54"/>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96" name="Rectangle 8"/>
          <p:cNvSpPr/>
          <p:nvPr/>
        </p:nvSpPr>
        <p:spPr>
          <a:xfrm rot="5400000">
            <a:off x="10740656" y="5406656"/>
            <a:ext cx="2445488" cy="457207"/>
          </a:xfrm>
          <a:prstGeom prst="rect">
            <a:avLst/>
          </a:prstGeom>
          <a:solidFill>
            <a:srgbClr val="8A5897"/>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97" name="Rectangle 10"/>
          <p:cNvSpPr/>
          <p:nvPr/>
        </p:nvSpPr>
        <p:spPr>
          <a:xfrm>
            <a:off x="7982711" y="495300"/>
            <a:ext cx="3753616" cy="5943600"/>
          </a:xfrm>
          <a:prstGeom prst="rect">
            <a:avLst/>
          </a:prstGeom>
          <a:solidFill>
            <a:srgbClr val="48996B"/>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98" name="Rectangle 11"/>
          <p:cNvSpPr/>
          <p:nvPr/>
        </p:nvSpPr>
        <p:spPr>
          <a:xfrm>
            <a:off x="4251157" y="495300"/>
            <a:ext cx="3787062" cy="5943600"/>
          </a:xfrm>
          <a:prstGeom prst="rect">
            <a:avLst/>
          </a:prstGeom>
          <a:solidFill>
            <a:schemeClr val="accent5"/>
          </a:solidFill>
          <a:ln w="12700">
            <a:miter lim="400000"/>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99" name="Body Level One…"/>
          <p:cNvSpPr txBox="1"/>
          <p:nvPr>
            <p:ph type="body" sz="quarter" idx="1" hasCustomPrompt="1"/>
          </p:nvPr>
        </p:nvSpPr>
        <p:spPr>
          <a:xfrm>
            <a:off x="457200" y="2779776"/>
            <a:ext cx="3465577" cy="3255265"/>
          </a:xfrm>
          <a:prstGeom prst="rect">
            <a:avLst/>
          </a:prstGeom>
        </p:spPr>
        <p:txBody>
          <a:bodyPr/>
          <a:lstStyle>
            <a:lvl1pPr>
              <a:lnSpc>
                <a:spcPts val="3000"/>
              </a:lnSpc>
              <a:defRPr>
                <a:solidFill>
                  <a:srgbClr val="000000"/>
                </a:solidFill>
              </a:defRPr>
            </a:lvl1pPr>
            <a:lvl2pPr>
              <a:lnSpc>
                <a:spcPts val="3000"/>
              </a:lnSpc>
              <a:defRPr>
                <a:solidFill>
                  <a:srgbClr val="000000"/>
                </a:solidFill>
              </a:defRPr>
            </a:lvl2pPr>
            <a:lvl3pPr>
              <a:lnSpc>
                <a:spcPts val="3000"/>
              </a:lnSpc>
              <a:defRPr>
                <a:solidFill>
                  <a:srgbClr val="000000"/>
                </a:solidFill>
              </a:defRPr>
            </a:lvl3pPr>
            <a:lvl4pPr>
              <a:lnSpc>
                <a:spcPts val="3000"/>
              </a:lnSpc>
              <a:defRPr>
                <a:solidFill>
                  <a:srgbClr val="000000"/>
                </a:solidFill>
              </a:defRPr>
            </a:lvl4pPr>
            <a:lvl5pPr>
              <a:lnSpc>
                <a:spcPts val="3000"/>
              </a:lnSpc>
              <a:defRPr>
                <a:solidFill>
                  <a:srgbClr val="000000"/>
                </a:solidFill>
              </a:defRPr>
            </a:lvl5pPr>
          </a:lstStyle>
          <a:p>
            <a:pPr/>
            <a:r>
              <a:t>Click to edit text</a:t>
            </a:r>
          </a:p>
          <a:p>
            <a:pPr lvl="1"/>
            <a:r>
              <a:t/>
            </a:r>
          </a:p>
          <a:p>
            <a:pPr lvl="2"/>
            <a:r>
              <a:t/>
            </a:r>
          </a:p>
          <a:p>
            <a:pPr lvl="3"/>
            <a:r>
              <a:t/>
            </a:r>
          </a:p>
          <a:p>
            <a:pPr lvl="4"/>
            <a:r>
              <a:t/>
            </a:r>
          </a:p>
        </p:txBody>
      </p:sp>
      <p:sp>
        <p:nvSpPr>
          <p:cNvPr id="100" name="Picture Placeholder 6"/>
          <p:cNvSpPr/>
          <p:nvPr>
            <p:ph type="pic" sz="half" idx="21"/>
          </p:nvPr>
        </p:nvSpPr>
        <p:spPr>
          <a:xfrm>
            <a:off x="4709159" y="960119"/>
            <a:ext cx="6574537" cy="5074924"/>
          </a:xfrm>
          <a:prstGeom prst="rect">
            <a:avLst/>
          </a:prstGeom>
        </p:spPr>
        <p:txBody>
          <a:bodyPr lIns="91439" tIns="45719" rIns="91439" bIns="45719">
            <a:noAutofit/>
          </a:bodyPr>
          <a:lstStyle/>
          <a:p>
            <a:pPr/>
          </a:p>
        </p:txBody>
      </p:sp>
      <p:sp>
        <p:nvSpPr>
          <p:cNvPr id="101" name="Rectangle 12"/>
          <p:cNvSpPr/>
          <p:nvPr/>
        </p:nvSpPr>
        <p:spPr>
          <a:xfrm>
            <a:off x="228600" y="241300"/>
            <a:ext cx="11772900" cy="6400800"/>
          </a:xfrm>
          <a:prstGeom prst="rect">
            <a:avLst/>
          </a:prstGeom>
          <a:ln w="25400">
            <a:solidFill>
              <a:srgbClr val="8C5896"/>
            </a:solidFill>
            <a:miter/>
          </a:ln>
        </p:spPr>
        <p:txBody>
          <a:bodyPr lIns="45718" tIns="45718" rIns="45718" bIns="45718" anchor="ctr"/>
          <a:lstStyle/>
          <a:p>
            <a:pPr algn="ctr">
              <a:defRPr>
                <a:solidFill>
                  <a:srgbClr val="FFFFFF"/>
                </a:solidFill>
                <a:latin typeface="Segoe UI"/>
                <a:ea typeface="Segoe UI"/>
                <a:cs typeface="Segoe UI"/>
                <a:sym typeface="Segoe UI"/>
              </a:defRPr>
            </a:pPr>
          </a:p>
        </p:txBody>
      </p:sp>
      <p:sp>
        <p:nvSpPr>
          <p:cNvPr id="102" name="Straight Connector 13"/>
          <p:cNvSpPr/>
          <p:nvPr/>
        </p:nvSpPr>
        <p:spPr>
          <a:xfrm>
            <a:off x="228597" y="2415906"/>
            <a:ext cx="4022566" cy="7"/>
          </a:xfrm>
          <a:prstGeom prst="line">
            <a:avLst/>
          </a:prstGeom>
          <a:ln w="25400">
            <a:solidFill>
              <a:srgbClr val="8C5896"/>
            </a:solidFill>
            <a:miter/>
          </a:ln>
        </p:spPr>
        <p:txBody>
          <a:bodyPr lIns="45718" tIns="45718" rIns="45718" bIns="45718"/>
          <a:lstStyle/>
          <a:p>
            <a:pPr/>
          </a:p>
        </p:txBody>
      </p:sp>
      <p:sp>
        <p:nvSpPr>
          <p:cNvPr id="103" name="Title Text"/>
          <p:cNvSpPr txBox="1"/>
          <p:nvPr>
            <p:ph type="title"/>
          </p:nvPr>
        </p:nvSpPr>
        <p:spPr>
          <a:xfrm>
            <a:off x="457198" y="1371600"/>
            <a:ext cx="3619504" cy="877826"/>
          </a:xfrm>
          <a:prstGeom prst="rect">
            <a:avLst/>
          </a:prstGeom>
        </p:spPr>
        <p:txBody>
          <a:bodyPr/>
          <a:lstStyle>
            <a:lvl1pPr>
              <a:lnSpc>
                <a:spcPts val="4300"/>
              </a:lnSpc>
              <a:defRPr>
                <a:solidFill>
                  <a:srgbClr val="000000"/>
                </a:solidFill>
              </a:defRPr>
            </a:lvl1pPr>
          </a:lstStyle>
          <a:p>
            <a:pPr/>
            <a:r>
              <a:t>Title Text</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alette Star of the show">
    <p:bg>
      <p:bgPr>
        <a:solidFill>
          <a:srgbClr val="D9D9D9"/>
        </a:solidFill>
      </p:bgPr>
    </p:bg>
    <p:spTree>
      <p:nvGrpSpPr>
        <p:cNvPr id="1" name=""/>
        <p:cNvGrpSpPr/>
        <p:nvPr/>
      </p:nvGrpSpPr>
      <p:grpSpPr>
        <a:xfrm>
          <a:off x="0" y="0"/>
          <a:ext cx="0" cy="0"/>
          <a:chOff x="0" y="0"/>
          <a:chExt cx="0" cy="0"/>
        </a:xfrm>
      </p:grpSpPr>
      <p:sp>
        <p:nvSpPr>
          <p:cNvPr id="111" name="Click to edit title"/>
          <p:cNvSpPr txBox="1"/>
          <p:nvPr>
            <p:ph type="title" hasCustomPrompt="1"/>
          </p:nvPr>
        </p:nvSpPr>
        <p:spPr>
          <a:xfrm>
            <a:off x="457198" y="2569464"/>
            <a:ext cx="3619504" cy="1179583"/>
          </a:xfrm>
          <a:prstGeom prst="rect">
            <a:avLst/>
          </a:prstGeom>
        </p:spPr>
        <p:txBody>
          <a:bodyPr anchor="t"/>
          <a:lstStyle>
            <a:lvl1pPr>
              <a:lnSpc>
                <a:spcPts val="4000"/>
              </a:lnSpc>
              <a:defRPr sz="3200">
                <a:solidFill>
                  <a:srgbClr val="000000"/>
                </a:solidFill>
              </a:defRPr>
            </a:lvl1pPr>
          </a:lstStyle>
          <a:p>
            <a:pPr/>
            <a:r>
              <a:t>Click to edit title</a:t>
            </a:r>
          </a:p>
        </p:txBody>
      </p:sp>
      <p:sp>
        <p:nvSpPr>
          <p:cNvPr id="112" name="Picture Placeholder 8"/>
          <p:cNvSpPr/>
          <p:nvPr>
            <p:ph type="pic" sz="quarter" idx="21"/>
          </p:nvPr>
        </p:nvSpPr>
        <p:spPr>
          <a:xfrm>
            <a:off x="4279391" y="1463038"/>
            <a:ext cx="1499623" cy="2194562"/>
          </a:xfrm>
          <a:prstGeom prst="rect">
            <a:avLst/>
          </a:prstGeom>
        </p:spPr>
        <p:txBody>
          <a:bodyPr lIns="91439" tIns="45719" rIns="91439" bIns="45719">
            <a:noAutofit/>
          </a:bodyPr>
          <a:lstStyle/>
          <a:p>
            <a:pPr/>
          </a:p>
        </p:txBody>
      </p:sp>
      <p:sp>
        <p:nvSpPr>
          <p:cNvPr id="113" name="Picture Placeholder 8"/>
          <p:cNvSpPr/>
          <p:nvPr>
            <p:ph type="pic" sz="quarter" idx="22"/>
          </p:nvPr>
        </p:nvSpPr>
        <p:spPr>
          <a:xfrm>
            <a:off x="6227064" y="1463038"/>
            <a:ext cx="1499623" cy="2194562"/>
          </a:xfrm>
          <a:prstGeom prst="rect">
            <a:avLst/>
          </a:prstGeom>
        </p:spPr>
        <p:txBody>
          <a:bodyPr lIns="91439" tIns="45719" rIns="91439" bIns="45719">
            <a:noAutofit/>
          </a:bodyPr>
          <a:lstStyle/>
          <a:p>
            <a:pPr/>
          </a:p>
        </p:txBody>
      </p:sp>
      <p:sp>
        <p:nvSpPr>
          <p:cNvPr id="114" name="Picture Placeholder 8"/>
          <p:cNvSpPr/>
          <p:nvPr>
            <p:ph type="pic" sz="quarter" idx="23"/>
          </p:nvPr>
        </p:nvSpPr>
        <p:spPr>
          <a:xfrm>
            <a:off x="8174735" y="1463038"/>
            <a:ext cx="1499623" cy="2194562"/>
          </a:xfrm>
          <a:prstGeom prst="rect">
            <a:avLst/>
          </a:prstGeom>
        </p:spPr>
        <p:txBody>
          <a:bodyPr lIns="91439" tIns="45719" rIns="91439" bIns="45719">
            <a:noAutofit/>
          </a:bodyPr>
          <a:lstStyle/>
          <a:p>
            <a:pPr/>
          </a:p>
        </p:txBody>
      </p:sp>
      <p:sp>
        <p:nvSpPr>
          <p:cNvPr id="115" name="Picture Placeholder 8"/>
          <p:cNvSpPr/>
          <p:nvPr>
            <p:ph type="pic" sz="quarter" idx="24"/>
          </p:nvPr>
        </p:nvSpPr>
        <p:spPr>
          <a:xfrm>
            <a:off x="10122406" y="1463038"/>
            <a:ext cx="1499623" cy="2194562"/>
          </a:xfrm>
          <a:prstGeom prst="rect">
            <a:avLst/>
          </a:prstGeom>
        </p:spPr>
        <p:txBody>
          <a:bodyPr lIns="91439" tIns="45719" rIns="91439" bIns="45719">
            <a:noAutofit/>
          </a:bodyPr>
          <a:lstStyle/>
          <a:p>
            <a:pPr/>
          </a:p>
        </p:txBody>
      </p:sp>
      <p:sp>
        <p:nvSpPr>
          <p:cNvPr id="116" name="Picture Placeholder 8"/>
          <p:cNvSpPr/>
          <p:nvPr>
            <p:ph type="pic" sz="quarter" idx="25"/>
          </p:nvPr>
        </p:nvSpPr>
        <p:spPr>
          <a:xfrm>
            <a:off x="4279391" y="4087367"/>
            <a:ext cx="1499623" cy="2194567"/>
          </a:xfrm>
          <a:prstGeom prst="rect">
            <a:avLst/>
          </a:prstGeom>
        </p:spPr>
        <p:txBody>
          <a:bodyPr lIns="91439" tIns="45719" rIns="91439" bIns="45719">
            <a:noAutofit/>
          </a:bodyPr>
          <a:lstStyle/>
          <a:p>
            <a:pPr/>
          </a:p>
        </p:txBody>
      </p:sp>
      <p:sp>
        <p:nvSpPr>
          <p:cNvPr id="117" name="Picture Placeholder 8"/>
          <p:cNvSpPr/>
          <p:nvPr>
            <p:ph type="pic" sz="quarter" idx="26"/>
          </p:nvPr>
        </p:nvSpPr>
        <p:spPr>
          <a:xfrm>
            <a:off x="6227064" y="4087367"/>
            <a:ext cx="1499623" cy="2194567"/>
          </a:xfrm>
          <a:prstGeom prst="rect">
            <a:avLst/>
          </a:prstGeom>
        </p:spPr>
        <p:txBody>
          <a:bodyPr lIns="91439" tIns="45719" rIns="91439" bIns="45719">
            <a:noAutofit/>
          </a:bodyPr>
          <a:lstStyle/>
          <a:p>
            <a:pPr/>
          </a:p>
        </p:txBody>
      </p:sp>
      <p:sp>
        <p:nvSpPr>
          <p:cNvPr id="118" name="Picture Placeholder 8"/>
          <p:cNvSpPr/>
          <p:nvPr>
            <p:ph type="pic" sz="quarter" idx="27"/>
          </p:nvPr>
        </p:nvSpPr>
        <p:spPr>
          <a:xfrm>
            <a:off x="8174735" y="4087367"/>
            <a:ext cx="1499623" cy="2194567"/>
          </a:xfrm>
          <a:prstGeom prst="rect">
            <a:avLst/>
          </a:prstGeom>
        </p:spPr>
        <p:txBody>
          <a:bodyPr lIns="91439" tIns="45719" rIns="91439" bIns="45719">
            <a:noAutofit/>
          </a:bodyPr>
          <a:lstStyle/>
          <a:p>
            <a:pPr/>
          </a:p>
        </p:txBody>
      </p:sp>
      <p:sp>
        <p:nvSpPr>
          <p:cNvPr id="119" name="Picture Placeholder 8"/>
          <p:cNvSpPr/>
          <p:nvPr>
            <p:ph type="pic" sz="quarter" idx="28"/>
          </p:nvPr>
        </p:nvSpPr>
        <p:spPr>
          <a:xfrm>
            <a:off x="10122406" y="4087367"/>
            <a:ext cx="1499623" cy="2194567"/>
          </a:xfrm>
          <a:prstGeom prst="rect">
            <a:avLst/>
          </a:prstGeom>
        </p:spPr>
        <p:txBody>
          <a:bodyPr lIns="91439" tIns="45719" rIns="91439" bIns="45719">
            <a:noAutofit/>
          </a:bodyPr>
          <a:lstStyle/>
          <a:p>
            <a:pPr/>
          </a:p>
        </p:txBody>
      </p:sp>
      <p:sp>
        <p:nvSpPr>
          <p:cNvPr id="12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57198" y="914400"/>
            <a:ext cx="11174822" cy="90376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p>
            <a:pPr/>
            <a:r>
              <a:t>Title Text</a:t>
            </a:r>
          </a:p>
        </p:txBody>
      </p:sp>
      <p:sp>
        <p:nvSpPr>
          <p:cNvPr id="3" name="Body Level One…"/>
          <p:cNvSpPr txBox="1"/>
          <p:nvPr>
            <p:ph type="body" idx="1" hasCustomPrompt="1"/>
          </p:nvPr>
        </p:nvSpPr>
        <p:spPr>
          <a:xfrm>
            <a:off x="3429000" y="2240277"/>
            <a:ext cx="4645153" cy="419710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a:r>
              <a:t>Click to edit text</a:t>
            </a:r>
          </a:p>
          <a:p>
            <a:pPr lvl="1"/>
            <a:r>
              <a:t/>
            </a:r>
          </a:p>
          <a:p>
            <a:pPr lvl="2"/>
            <a:r>
              <a:t/>
            </a:r>
          </a:p>
          <a:p>
            <a:pPr lvl="3"/>
            <a:r>
              <a:t/>
            </a:r>
          </a:p>
          <a:p>
            <a:pPr lvl="4"/>
            <a:r>
              <a:t/>
            </a:r>
          </a:p>
        </p:txBody>
      </p:sp>
      <p:sp>
        <p:nvSpPr>
          <p:cNvPr id="4" name="Slide Number"/>
          <p:cNvSpPr txBox="1"/>
          <p:nvPr>
            <p:ph type="sldNum" sz="quarter" idx="2"/>
          </p:nvPr>
        </p:nvSpPr>
        <p:spPr>
          <a:xfrm>
            <a:off x="8439692" y="6215382"/>
            <a:ext cx="297912" cy="281937"/>
          </a:xfrm>
          <a:prstGeom prst="rect">
            <a:avLst/>
          </a:prstGeom>
          <a:ln w="12700">
            <a:miter lim="400000"/>
          </a:ln>
        </p:spPr>
        <p:txBody>
          <a:bodyPr wrap="none" lIns="45718" tIns="45718" rIns="45718" bIns="45718" anchor="ctr">
            <a:spAutoFit/>
          </a:bodyPr>
          <a:lstStyle>
            <a:lvl1pPr algn="r">
              <a:defRPr sz="1200">
                <a:solidFill>
                  <a:srgbClr val="888888"/>
                </a:solidFill>
                <a:latin typeface="Segoe UI"/>
                <a:ea typeface="Segoe UI"/>
                <a:cs typeface="Segoe UI"/>
                <a:sym typeface="Segoe UI"/>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all" i="0" spc="0" strike="noStrike" sz="3600" u="none">
          <a:solidFill>
            <a:srgbClr val="FFFFFF"/>
          </a:solidFill>
          <a:uFillTx/>
          <a:latin typeface="Segoe UI Light"/>
          <a:ea typeface="Segoe UI Light"/>
          <a:cs typeface="Segoe UI Light"/>
          <a:sym typeface="Segoe UI Light"/>
        </a:defRPr>
      </a:lvl1pPr>
      <a:lvl2pPr marL="0" marR="0" indent="0" algn="l" defTabSz="914400" rtl="0" latinLnBrk="0">
        <a:lnSpc>
          <a:spcPct val="90000"/>
        </a:lnSpc>
        <a:spcBef>
          <a:spcPts val="0"/>
        </a:spcBef>
        <a:spcAft>
          <a:spcPts val="0"/>
        </a:spcAft>
        <a:buClrTx/>
        <a:buSzTx/>
        <a:buFontTx/>
        <a:buNone/>
        <a:tabLst/>
        <a:defRPr b="0" baseline="0" cap="all" i="0" spc="0" strike="noStrike" sz="3600" u="none">
          <a:solidFill>
            <a:srgbClr val="FFFFFF"/>
          </a:solidFill>
          <a:uFillTx/>
          <a:latin typeface="Segoe UI Light"/>
          <a:ea typeface="Segoe UI Light"/>
          <a:cs typeface="Segoe UI Light"/>
          <a:sym typeface="Segoe UI Light"/>
        </a:defRPr>
      </a:lvl2pPr>
      <a:lvl3pPr marL="0" marR="0" indent="0" algn="l" defTabSz="914400" rtl="0" latinLnBrk="0">
        <a:lnSpc>
          <a:spcPct val="90000"/>
        </a:lnSpc>
        <a:spcBef>
          <a:spcPts val="0"/>
        </a:spcBef>
        <a:spcAft>
          <a:spcPts val="0"/>
        </a:spcAft>
        <a:buClrTx/>
        <a:buSzTx/>
        <a:buFontTx/>
        <a:buNone/>
        <a:tabLst/>
        <a:defRPr b="0" baseline="0" cap="all" i="0" spc="0" strike="noStrike" sz="3600" u="none">
          <a:solidFill>
            <a:srgbClr val="FFFFFF"/>
          </a:solidFill>
          <a:uFillTx/>
          <a:latin typeface="Segoe UI Light"/>
          <a:ea typeface="Segoe UI Light"/>
          <a:cs typeface="Segoe UI Light"/>
          <a:sym typeface="Segoe UI Light"/>
        </a:defRPr>
      </a:lvl3pPr>
      <a:lvl4pPr marL="0" marR="0" indent="0" algn="l" defTabSz="914400" rtl="0" latinLnBrk="0">
        <a:lnSpc>
          <a:spcPct val="90000"/>
        </a:lnSpc>
        <a:spcBef>
          <a:spcPts val="0"/>
        </a:spcBef>
        <a:spcAft>
          <a:spcPts val="0"/>
        </a:spcAft>
        <a:buClrTx/>
        <a:buSzTx/>
        <a:buFontTx/>
        <a:buNone/>
        <a:tabLst/>
        <a:defRPr b="0" baseline="0" cap="all" i="0" spc="0" strike="noStrike" sz="3600" u="none">
          <a:solidFill>
            <a:srgbClr val="FFFFFF"/>
          </a:solidFill>
          <a:uFillTx/>
          <a:latin typeface="Segoe UI Light"/>
          <a:ea typeface="Segoe UI Light"/>
          <a:cs typeface="Segoe UI Light"/>
          <a:sym typeface="Segoe UI Light"/>
        </a:defRPr>
      </a:lvl4pPr>
      <a:lvl5pPr marL="0" marR="0" indent="0" algn="l" defTabSz="914400" rtl="0" latinLnBrk="0">
        <a:lnSpc>
          <a:spcPct val="90000"/>
        </a:lnSpc>
        <a:spcBef>
          <a:spcPts val="0"/>
        </a:spcBef>
        <a:spcAft>
          <a:spcPts val="0"/>
        </a:spcAft>
        <a:buClrTx/>
        <a:buSzTx/>
        <a:buFontTx/>
        <a:buNone/>
        <a:tabLst/>
        <a:defRPr b="0" baseline="0" cap="all" i="0" spc="0" strike="noStrike" sz="3600" u="none">
          <a:solidFill>
            <a:srgbClr val="FFFFFF"/>
          </a:solidFill>
          <a:uFillTx/>
          <a:latin typeface="Segoe UI Light"/>
          <a:ea typeface="Segoe UI Light"/>
          <a:cs typeface="Segoe UI Light"/>
          <a:sym typeface="Segoe UI Light"/>
        </a:defRPr>
      </a:lvl5pPr>
      <a:lvl6pPr marL="0" marR="0" indent="0" algn="l" defTabSz="914400" rtl="0" latinLnBrk="0">
        <a:lnSpc>
          <a:spcPct val="90000"/>
        </a:lnSpc>
        <a:spcBef>
          <a:spcPts val="0"/>
        </a:spcBef>
        <a:spcAft>
          <a:spcPts val="0"/>
        </a:spcAft>
        <a:buClrTx/>
        <a:buSzTx/>
        <a:buFontTx/>
        <a:buNone/>
        <a:tabLst/>
        <a:defRPr b="0" baseline="0" cap="all" i="0" spc="0" strike="noStrike" sz="3600" u="none">
          <a:solidFill>
            <a:srgbClr val="FFFFFF"/>
          </a:solidFill>
          <a:uFillTx/>
          <a:latin typeface="Segoe UI Light"/>
          <a:ea typeface="Segoe UI Light"/>
          <a:cs typeface="Segoe UI Light"/>
          <a:sym typeface="Segoe UI Light"/>
        </a:defRPr>
      </a:lvl6pPr>
      <a:lvl7pPr marL="0" marR="0" indent="0" algn="l" defTabSz="914400" rtl="0" latinLnBrk="0">
        <a:lnSpc>
          <a:spcPct val="90000"/>
        </a:lnSpc>
        <a:spcBef>
          <a:spcPts val="0"/>
        </a:spcBef>
        <a:spcAft>
          <a:spcPts val="0"/>
        </a:spcAft>
        <a:buClrTx/>
        <a:buSzTx/>
        <a:buFontTx/>
        <a:buNone/>
        <a:tabLst/>
        <a:defRPr b="0" baseline="0" cap="all" i="0" spc="0" strike="noStrike" sz="3600" u="none">
          <a:solidFill>
            <a:srgbClr val="FFFFFF"/>
          </a:solidFill>
          <a:uFillTx/>
          <a:latin typeface="Segoe UI Light"/>
          <a:ea typeface="Segoe UI Light"/>
          <a:cs typeface="Segoe UI Light"/>
          <a:sym typeface="Segoe UI Light"/>
        </a:defRPr>
      </a:lvl7pPr>
      <a:lvl8pPr marL="0" marR="0" indent="0" algn="l" defTabSz="914400" rtl="0" latinLnBrk="0">
        <a:lnSpc>
          <a:spcPct val="90000"/>
        </a:lnSpc>
        <a:spcBef>
          <a:spcPts val="0"/>
        </a:spcBef>
        <a:spcAft>
          <a:spcPts val="0"/>
        </a:spcAft>
        <a:buClrTx/>
        <a:buSzTx/>
        <a:buFontTx/>
        <a:buNone/>
        <a:tabLst/>
        <a:defRPr b="0" baseline="0" cap="all" i="0" spc="0" strike="noStrike" sz="3600" u="none">
          <a:solidFill>
            <a:srgbClr val="FFFFFF"/>
          </a:solidFill>
          <a:uFillTx/>
          <a:latin typeface="Segoe UI Light"/>
          <a:ea typeface="Segoe UI Light"/>
          <a:cs typeface="Segoe UI Light"/>
          <a:sym typeface="Segoe UI Light"/>
        </a:defRPr>
      </a:lvl8pPr>
      <a:lvl9pPr marL="0" marR="0" indent="0" algn="l" defTabSz="914400" rtl="0" latinLnBrk="0">
        <a:lnSpc>
          <a:spcPct val="90000"/>
        </a:lnSpc>
        <a:spcBef>
          <a:spcPts val="0"/>
        </a:spcBef>
        <a:spcAft>
          <a:spcPts val="0"/>
        </a:spcAft>
        <a:buClrTx/>
        <a:buSzTx/>
        <a:buFontTx/>
        <a:buNone/>
        <a:tabLst/>
        <a:defRPr b="0" baseline="0" cap="all" i="0" spc="0" strike="noStrike" sz="3600" u="none">
          <a:solidFill>
            <a:srgbClr val="FFFFFF"/>
          </a:solidFill>
          <a:uFillTx/>
          <a:latin typeface="Segoe UI Light"/>
          <a:ea typeface="Segoe UI Light"/>
          <a:cs typeface="Segoe UI Light"/>
          <a:sym typeface="Segoe UI Light"/>
        </a:defRPr>
      </a:lvl9pPr>
    </p:titleStyle>
    <p:bodyStyle>
      <a:lvl1pPr marL="0" marR="0" indent="0" algn="l" defTabSz="914400" rtl="0" latinLnBrk="0">
        <a:lnSpc>
          <a:spcPts val="2800"/>
        </a:lnSpc>
        <a:spcBef>
          <a:spcPts val="0"/>
        </a:spcBef>
        <a:spcAft>
          <a:spcPts val="0"/>
        </a:spcAft>
        <a:buClrTx/>
        <a:buSzTx/>
        <a:buFontTx/>
        <a:buNone/>
        <a:tabLst/>
        <a:defRPr b="0" baseline="0" cap="none" i="0" spc="0" strike="noStrike" sz="1800" u="none">
          <a:solidFill>
            <a:srgbClr val="FFFFFF"/>
          </a:solidFill>
          <a:uFillTx/>
          <a:latin typeface="Segoe UI"/>
          <a:ea typeface="Segoe UI"/>
          <a:cs typeface="Segoe UI"/>
          <a:sym typeface="Segoe UI"/>
        </a:defRPr>
      </a:lvl1pPr>
      <a:lvl2pPr marL="0" marR="0" indent="0" algn="l" defTabSz="914400" rtl="0" latinLnBrk="0">
        <a:lnSpc>
          <a:spcPts val="2800"/>
        </a:lnSpc>
        <a:spcBef>
          <a:spcPts val="0"/>
        </a:spcBef>
        <a:spcAft>
          <a:spcPts val="0"/>
        </a:spcAft>
        <a:buClrTx/>
        <a:buSzTx/>
        <a:buFontTx/>
        <a:buNone/>
        <a:tabLst/>
        <a:defRPr b="0" baseline="0" cap="none" i="0" spc="0" strike="noStrike" sz="1800" u="none">
          <a:solidFill>
            <a:srgbClr val="FFFFFF"/>
          </a:solidFill>
          <a:uFillTx/>
          <a:latin typeface="Segoe UI"/>
          <a:ea typeface="Segoe UI"/>
          <a:cs typeface="Segoe UI"/>
          <a:sym typeface="Segoe UI"/>
        </a:defRPr>
      </a:lvl2pPr>
      <a:lvl3pPr marL="0" marR="0" indent="0" algn="l" defTabSz="914400" rtl="0" latinLnBrk="0">
        <a:lnSpc>
          <a:spcPts val="2800"/>
        </a:lnSpc>
        <a:spcBef>
          <a:spcPts val="0"/>
        </a:spcBef>
        <a:spcAft>
          <a:spcPts val="0"/>
        </a:spcAft>
        <a:buClrTx/>
        <a:buSzTx/>
        <a:buFontTx/>
        <a:buNone/>
        <a:tabLst/>
        <a:defRPr b="0" baseline="0" cap="none" i="0" spc="0" strike="noStrike" sz="1800" u="none">
          <a:solidFill>
            <a:srgbClr val="FFFFFF"/>
          </a:solidFill>
          <a:uFillTx/>
          <a:latin typeface="Segoe UI"/>
          <a:ea typeface="Segoe UI"/>
          <a:cs typeface="Segoe UI"/>
          <a:sym typeface="Segoe UI"/>
        </a:defRPr>
      </a:lvl3pPr>
      <a:lvl4pPr marL="0" marR="0" indent="0" algn="l" defTabSz="914400" rtl="0" latinLnBrk="0">
        <a:lnSpc>
          <a:spcPts val="2800"/>
        </a:lnSpc>
        <a:spcBef>
          <a:spcPts val="0"/>
        </a:spcBef>
        <a:spcAft>
          <a:spcPts val="0"/>
        </a:spcAft>
        <a:buClrTx/>
        <a:buSzTx/>
        <a:buFontTx/>
        <a:buNone/>
        <a:tabLst/>
        <a:defRPr b="0" baseline="0" cap="none" i="0" spc="0" strike="noStrike" sz="1800" u="none">
          <a:solidFill>
            <a:srgbClr val="FFFFFF"/>
          </a:solidFill>
          <a:uFillTx/>
          <a:latin typeface="Segoe UI"/>
          <a:ea typeface="Segoe UI"/>
          <a:cs typeface="Segoe UI"/>
          <a:sym typeface="Segoe UI"/>
        </a:defRPr>
      </a:lvl4pPr>
      <a:lvl5pPr marL="0" marR="0" indent="0" algn="l" defTabSz="914400" rtl="0" latinLnBrk="0">
        <a:lnSpc>
          <a:spcPts val="2800"/>
        </a:lnSpc>
        <a:spcBef>
          <a:spcPts val="0"/>
        </a:spcBef>
        <a:spcAft>
          <a:spcPts val="0"/>
        </a:spcAft>
        <a:buClrTx/>
        <a:buSzTx/>
        <a:buFontTx/>
        <a:buNone/>
        <a:tabLst/>
        <a:defRPr b="0" baseline="0" cap="none" i="0" spc="0" strike="noStrike" sz="1800" u="none">
          <a:solidFill>
            <a:srgbClr val="FFFFFF"/>
          </a:solidFill>
          <a:uFillTx/>
          <a:latin typeface="Segoe UI"/>
          <a:ea typeface="Segoe UI"/>
          <a:cs typeface="Segoe UI"/>
          <a:sym typeface="Segoe UI"/>
        </a:defRPr>
      </a:lvl5pPr>
      <a:lvl6pPr marL="2514600" marR="0" indent="-228600" algn="l" defTabSz="914400" rtl="0" latinLnBrk="0">
        <a:lnSpc>
          <a:spcPts val="2800"/>
        </a:lnSpc>
        <a:spcBef>
          <a:spcPts val="0"/>
        </a:spcBef>
        <a:spcAft>
          <a:spcPts val="0"/>
        </a:spcAft>
        <a:buClrTx/>
        <a:buSzPct val="100000"/>
        <a:buFontTx/>
        <a:buChar char="•"/>
        <a:tabLst/>
        <a:defRPr b="0" baseline="0" cap="none" i="0" spc="0" strike="noStrike" sz="1800" u="none">
          <a:solidFill>
            <a:srgbClr val="FFFFFF"/>
          </a:solidFill>
          <a:uFillTx/>
          <a:latin typeface="Segoe UI"/>
          <a:ea typeface="Segoe UI"/>
          <a:cs typeface="Segoe UI"/>
          <a:sym typeface="Segoe UI"/>
        </a:defRPr>
      </a:lvl6pPr>
      <a:lvl7pPr marL="2971800" marR="0" indent="-228600" algn="l" defTabSz="914400" rtl="0" latinLnBrk="0">
        <a:lnSpc>
          <a:spcPts val="2800"/>
        </a:lnSpc>
        <a:spcBef>
          <a:spcPts val="0"/>
        </a:spcBef>
        <a:spcAft>
          <a:spcPts val="0"/>
        </a:spcAft>
        <a:buClrTx/>
        <a:buSzPct val="100000"/>
        <a:buFontTx/>
        <a:buChar char="•"/>
        <a:tabLst/>
        <a:defRPr b="0" baseline="0" cap="none" i="0" spc="0" strike="noStrike" sz="1800" u="none">
          <a:solidFill>
            <a:srgbClr val="FFFFFF"/>
          </a:solidFill>
          <a:uFillTx/>
          <a:latin typeface="Segoe UI"/>
          <a:ea typeface="Segoe UI"/>
          <a:cs typeface="Segoe UI"/>
          <a:sym typeface="Segoe UI"/>
        </a:defRPr>
      </a:lvl7pPr>
      <a:lvl8pPr marL="3429000" marR="0" indent="-228600" algn="l" defTabSz="914400" rtl="0" latinLnBrk="0">
        <a:lnSpc>
          <a:spcPts val="2800"/>
        </a:lnSpc>
        <a:spcBef>
          <a:spcPts val="0"/>
        </a:spcBef>
        <a:spcAft>
          <a:spcPts val="0"/>
        </a:spcAft>
        <a:buClrTx/>
        <a:buSzPct val="100000"/>
        <a:buFontTx/>
        <a:buChar char="•"/>
        <a:tabLst/>
        <a:defRPr b="0" baseline="0" cap="none" i="0" spc="0" strike="noStrike" sz="1800" u="none">
          <a:solidFill>
            <a:srgbClr val="FFFFFF"/>
          </a:solidFill>
          <a:uFillTx/>
          <a:latin typeface="Segoe UI"/>
          <a:ea typeface="Segoe UI"/>
          <a:cs typeface="Segoe UI"/>
          <a:sym typeface="Segoe UI"/>
        </a:defRPr>
      </a:lvl8pPr>
      <a:lvl9pPr marL="3886200" marR="0" indent="-228600" algn="l" defTabSz="914400" rtl="0" latinLnBrk="0">
        <a:lnSpc>
          <a:spcPts val="2800"/>
        </a:lnSpc>
        <a:spcBef>
          <a:spcPts val="0"/>
        </a:spcBef>
        <a:spcAft>
          <a:spcPts val="0"/>
        </a:spcAft>
        <a:buClrTx/>
        <a:buSzPct val="100000"/>
        <a:buFontTx/>
        <a:buChar char="•"/>
        <a:tabLst/>
        <a:defRPr b="0" baseline="0" cap="none" i="0" spc="0" strike="noStrike" sz="1800" u="none">
          <a:solidFill>
            <a:srgbClr val="FFFFFF"/>
          </a:solidFill>
          <a:uFillTx/>
          <a:latin typeface="Segoe UI"/>
          <a:ea typeface="Segoe UI"/>
          <a:cs typeface="Segoe UI"/>
          <a:sym typeface="Segoe U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Segoe UI"/>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Segoe UI"/>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Segoe UI"/>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Segoe UI"/>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Segoe UI"/>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Segoe UI"/>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Segoe UI"/>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Segoe UI"/>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Segoe U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hyperlink" Target="mailto:sahdhin@iu.edu" TargetMode="External"/><Relationship Id="rId4" Type="http://schemas.openxmlformats.org/officeDocument/2006/relationships/hyperlink" Target="mailto:pwagle@iupui.edu" TargetMode="External"/><Relationship Id="rId5" Type="http://schemas.openxmlformats.org/officeDocument/2006/relationships/hyperlink" Target="mailto:margree@iu.edu" TargetMode="External"/><Relationship Id="rId6" Type="http://schemas.openxmlformats.org/officeDocument/2006/relationships/hyperlink" Target="mailto:singhku@iu.edu" TargetMode="External"/><Relationship Id="rId7"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tif"/><Relationship Id="rId4" Type="http://schemas.openxmlformats.org/officeDocument/2006/relationships/image" Target="../media/image3.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4.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5.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75" name="Picture Placeholder 7"/>
          <p:cNvGrpSpPr/>
          <p:nvPr/>
        </p:nvGrpSpPr>
        <p:grpSpPr>
          <a:xfrm>
            <a:off x="0" y="-94"/>
            <a:ext cx="12192000" cy="7029398"/>
            <a:chOff x="0" y="-47"/>
            <a:chExt cx="12192000" cy="7029397"/>
          </a:xfrm>
        </p:grpSpPr>
        <p:sp>
          <p:nvSpPr>
            <p:cNvPr id="173" name="Rectangle"/>
            <p:cNvSpPr/>
            <p:nvPr/>
          </p:nvSpPr>
          <p:spPr>
            <a:xfrm>
              <a:off x="0" y="-48"/>
              <a:ext cx="12192000" cy="7029398"/>
            </a:xfrm>
            <a:prstGeom prst="rect">
              <a:avLst/>
            </a:prstGeom>
            <a:solidFill>
              <a:srgbClr val="FFFFFF"/>
            </a:solidFill>
            <a:ln w="12700" cap="flat">
              <a:noFill/>
              <a:miter lim="400000"/>
            </a:ln>
            <a:effectLst/>
          </p:spPr>
          <p:txBody>
            <a:bodyPr wrap="square" lIns="45718" tIns="45718" rIns="45718" bIns="45718" numCol="1" anchor="ctr">
              <a:noAutofit/>
            </a:bodyPr>
            <a:lstStyle/>
            <a:p>
              <a:pPr>
                <a:defRPr>
                  <a:latin typeface="Segoe UI"/>
                  <a:ea typeface="Segoe UI"/>
                  <a:cs typeface="Segoe UI"/>
                  <a:sym typeface="Segoe UI"/>
                </a:defRPr>
              </a:pPr>
            </a:p>
          </p:txBody>
        </p:sp>
        <p:pic>
          <p:nvPicPr>
            <p:cNvPr id="174" name="image1.jpeg" descr="image1.jpeg"/>
            <p:cNvPicPr>
              <a:picLocks noChangeAspect="1"/>
            </p:cNvPicPr>
            <p:nvPr/>
          </p:nvPicPr>
          <p:blipFill>
            <a:blip r:embed="rId2">
              <a:alphaModFix amt="35000"/>
              <a:extLst/>
            </a:blip>
            <a:srcRect l="0" t="0" r="0" b="29"/>
            <a:stretch>
              <a:fillRect/>
            </a:stretch>
          </p:blipFill>
          <p:spPr>
            <a:xfrm>
              <a:off x="0" y="-43"/>
              <a:ext cx="12192000" cy="7029393"/>
            </a:xfrm>
            <a:prstGeom prst="rect">
              <a:avLst/>
            </a:prstGeom>
            <a:ln w="12700" cap="flat">
              <a:noFill/>
              <a:miter lim="400000"/>
            </a:ln>
            <a:effectLst/>
          </p:spPr>
        </p:pic>
      </p:grpSp>
      <p:sp>
        <p:nvSpPr>
          <p:cNvPr id="176" name="Title 3"/>
          <p:cNvSpPr txBox="1"/>
          <p:nvPr>
            <p:ph type="title"/>
          </p:nvPr>
        </p:nvSpPr>
        <p:spPr>
          <a:xfrm>
            <a:off x="554197" y="1078401"/>
            <a:ext cx="5896636" cy="5798726"/>
          </a:xfrm>
          <a:prstGeom prst="rect">
            <a:avLst/>
          </a:prstGeom>
        </p:spPr>
        <p:txBody>
          <a:bodyPr anchor="t"/>
          <a:lstStyle/>
          <a:p>
            <a:pPr marL="256272" indent="-256272" defTabSz="649223">
              <a:lnSpc>
                <a:spcPts val="3200"/>
              </a:lnSpc>
              <a:buSzPct val="100000"/>
              <a:buChar char="•"/>
              <a:defRPr sz="3500">
                <a:latin typeface="Copperplate"/>
                <a:ea typeface="Copperplate"/>
                <a:cs typeface="Copperplate"/>
                <a:sym typeface="Copperplate"/>
              </a:defRPr>
            </a:pPr>
          </a:p>
          <a:p>
            <a:pPr marL="256272" indent="-256272" defTabSz="649223">
              <a:lnSpc>
                <a:spcPts val="3200"/>
              </a:lnSpc>
              <a:defRPr sz="3500">
                <a:latin typeface="Copperplate"/>
                <a:ea typeface="Copperplate"/>
                <a:cs typeface="Copperplate"/>
                <a:sym typeface="Copperplate"/>
              </a:defRPr>
            </a:pPr>
            <a:r>
              <a:t>Group Number 10</a:t>
            </a:r>
            <a:br/>
          </a:p>
          <a:p>
            <a:pPr defTabSz="649223">
              <a:lnSpc>
                <a:spcPct val="100000"/>
              </a:lnSpc>
              <a:defRPr cap="none" sz="3500">
                <a:latin typeface="Copperplate"/>
                <a:ea typeface="Copperplate"/>
                <a:cs typeface="Copperplate"/>
                <a:sym typeface="Copperplate"/>
              </a:defRPr>
            </a:pPr>
            <a:r>
              <a:t>Sahil Dhingra:</a:t>
            </a:r>
            <a:r>
              <a:rPr>
                <a:solidFill>
                  <a:srgbClr val="FFFFFF"/>
                </a:solidFill>
              </a:rPr>
              <a:t> </a:t>
            </a:r>
            <a:r>
              <a:rPr u="sng">
                <a:solidFill>
                  <a:srgbClr val="0000FF"/>
                </a:solidFill>
                <a:uFill>
                  <a:solidFill>
                    <a:srgbClr val="0000FF"/>
                  </a:solidFill>
                </a:uFill>
                <a:hlinkClick r:id="rId3" invalidUrl="" action="" tgtFrame="" tooltip="" history="1" highlightClick="0" endSnd="0"/>
              </a:rPr>
              <a:t>sahdhin@iu.edu</a:t>
            </a:r>
            <a:endParaRPr>
              <a:solidFill>
                <a:srgbClr val="FFFFFF"/>
              </a:solidFill>
            </a:endParaRPr>
          </a:p>
          <a:p>
            <a:pPr defTabSz="649223">
              <a:lnSpc>
                <a:spcPct val="100000"/>
              </a:lnSpc>
              <a:defRPr cap="none" sz="3500">
                <a:latin typeface="Copperplate"/>
                <a:ea typeface="Copperplate"/>
                <a:cs typeface="Copperplate"/>
                <a:sym typeface="Copperplate"/>
              </a:defRPr>
            </a:pPr>
            <a:r>
              <a:t>Pragat Wagle:</a:t>
            </a:r>
            <a:r>
              <a:rPr>
                <a:solidFill>
                  <a:srgbClr val="FFFFFF"/>
                </a:solidFill>
              </a:rPr>
              <a:t> </a:t>
            </a:r>
            <a:r>
              <a:rPr u="sng">
                <a:solidFill>
                  <a:srgbClr val="0000FF"/>
                </a:solidFill>
                <a:uFill>
                  <a:solidFill>
                    <a:srgbClr val="0000FF"/>
                  </a:solidFill>
                </a:uFill>
                <a:hlinkClick r:id="rId4" invalidUrl="" action="" tgtFrame="" tooltip="" history="1" highlightClick="0" endSnd="0"/>
              </a:rPr>
              <a:t>pwagle@iupui.edu</a:t>
            </a:r>
            <a:endParaRPr>
              <a:solidFill>
                <a:srgbClr val="FFFFFF"/>
              </a:solidFill>
            </a:endParaRPr>
          </a:p>
          <a:p>
            <a:pPr defTabSz="649223">
              <a:lnSpc>
                <a:spcPct val="100000"/>
              </a:lnSpc>
              <a:defRPr cap="none" sz="3500">
                <a:latin typeface="Copperplate"/>
                <a:ea typeface="Copperplate"/>
                <a:cs typeface="Copperplate"/>
                <a:sym typeface="Copperplate"/>
              </a:defRPr>
            </a:pPr>
            <a:r>
              <a:t>Mark Green:</a:t>
            </a:r>
            <a:r>
              <a:rPr>
                <a:solidFill>
                  <a:srgbClr val="FFFFFF"/>
                </a:solidFill>
              </a:rPr>
              <a:t> </a:t>
            </a:r>
            <a:r>
              <a:rPr u="sng">
                <a:solidFill>
                  <a:srgbClr val="0000FF"/>
                </a:solidFill>
                <a:uFill>
                  <a:solidFill>
                    <a:srgbClr val="0000FF"/>
                  </a:solidFill>
                </a:uFill>
                <a:hlinkClick r:id="rId5" invalidUrl="" action="" tgtFrame="" tooltip="" history="1" highlightClick="0" endSnd="0"/>
              </a:rPr>
              <a:t>margree@iu.edu</a:t>
            </a:r>
            <a:endParaRPr>
              <a:solidFill>
                <a:srgbClr val="FFFFFF"/>
              </a:solidFill>
            </a:endParaRPr>
          </a:p>
          <a:p>
            <a:pPr defTabSz="649223">
              <a:lnSpc>
                <a:spcPct val="100000"/>
              </a:lnSpc>
              <a:defRPr cap="none" sz="3500">
                <a:latin typeface="Copperplate"/>
                <a:ea typeface="Copperplate"/>
                <a:cs typeface="Copperplate"/>
                <a:sym typeface="Copperplate"/>
              </a:defRPr>
            </a:pPr>
            <a:r>
              <a:t>Kunal Singh:</a:t>
            </a:r>
            <a:r>
              <a:rPr>
                <a:solidFill>
                  <a:srgbClr val="FFFFFF"/>
                </a:solidFill>
              </a:rPr>
              <a:t> </a:t>
            </a:r>
            <a:r>
              <a:rPr u="sng">
                <a:solidFill>
                  <a:srgbClr val="0000FF"/>
                </a:solidFill>
                <a:uFill>
                  <a:solidFill>
                    <a:srgbClr val="0000FF"/>
                  </a:solidFill>
                </a:uFill>
                <a:hlinkClick r:id="rId6" invalidUrl="" action="" tgtFrame="" tooltip="" history="1" highlightClick="0" endSnd="0"/>
              </a:rPr>
              <a:t>singhku@iu.edu</a:t>
            </a:r>
          </a:p>
        </p:txBody>
      </p:sp>
      <p:sp>
        <p:nvSpPr>
          <p:cNvPr id="177" name="Freeform: Shape 20"/>
          <p:cNvSpPr/>
          <p:nvPr/>
        </p:nvSpPr>
        <p:spPr>
          <a:xfrm>
            <a:off x="6130090" y="901033"/>
            <a:ext cx="6061913" cy="59569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144" y="0"/>
                </a:moveTo>
                <a:cubicBezTo>
                  <a:pt x="15917" y="0"/>
                  <a:pt x="19288" y="1683"/>
                  <a:pt x="21515" y="4322"/>
                </a:cubicBezTo>
                <a:lnTo>
                  <a:pt x="21600" y="4433"/>
                </a:lnTo>
                <a:lnTo>
                  <a:pt x="21600" y="19322"/>
                </a:lnTo>
                <a:lnTo>
                  <a:pt x="21515" y="19433"/>
                </a:lnTo>
                <a:cubicBezTo>
                  <a:pt x="20959" y="20093"/>
                  <a:pt x="20330" y="20693"/>
                  <a:pt x="19642" y="21222"/>
                </a:cubicBezTo>
                <a:lnTo>
                  <a:pt x="19121" y="21600"/>
                </a:lnTo>
                <a:lnTo>
                  <a:pt x="5181" y="21600"/>
                </a:lnTo>
                <a:lnTo>
                  <a:pt x="4419" y="21043"/>
                </a:lnTo>
                <a:cubicBezTo>
                  <a:pt x="1720" y="18864"/>
                  <a:pt x="0" y="15567"/>
                  <a:pt x="0" y="11877"/>
                </a:cubicBezTo>
                <a:cubicBezTo>
                  <a:pt x="0" y="5318"/>
                  <a:pt x="5437" y="0"/>
                  <a:pt x="12144" y="0"/>
                </a:cubicBezTo>
                <a:close/>
              </a:path>
            </a:pathLst>
          </a:custGeom>
          <a:solidFill>
            <a:srgbClr val="FFFFFF">
              <a:alpha val="80000"/>
            </a:srgbClr>
          </a:solidFill>
          <a:ln w="12700">
            <a:miter lim="400000"/>
          </a:ln>
        </p:spPr>
        <p:txBody>
          <a:bodyPr lIns="45718" tIns="45718" rIns="45718" bIns="45718" anchor="ctr"/>
          <a:lstStyle/>
          <a:p>
            <a:pPr algn="ctr">
              <a:defRPr>
                <a:solidFill>
                  <a:srgbClr val="FFFFFF"/>
                </a:solidFill>
                <a:latin typeface="+mn-lt"/>
                <a:ea typeface="+mn-ea"/>
                <a:cs typeface="+mn-cs"/>
                <a:sym typeface="Calibri"/>
              </a:defRPr>
            </a:pPr>
          </a:p>
        </p:txBody>
      </p:sp>
      <p:pic>
        <p:nvPicPr>
          <p:cNvPr id="178" name="Picture 1" descr="Picture 1"/>
          <p:cNvPicPr>
            <a:picLocks noChangeAspect="1"/>
          </p:cNvPicPr>
          <p:nvPr/>
        </p:nvPicPr>
        <p:blipFill>
          <a:blip r:embed="rId7">
            <a:extLst/>
          </a:blip>
          <a:srcRect l="0" t="6672" r="2" b="8155"/>
          <a:stretch>
            <a:fillRect/>
          </a:stretch>
        </p:blipFill>
        <p:spPr>
          <a:xfrm>
            <a:off x="6260246" y="876778"/>
            <a:ext cx="6061869" cy="62019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895" y="0"/>
                </a:moveTo>
                <a:cubicBezTo>
                  <a:pt x="5325" y="0"/>
                  <a:pt x="0" y="5205"/>
                  <a:pt x="0" y="11626"/>
                </a:cubicBezTo>
                <a:cubicBezTo>
                  <a:pt x="0" y="15639"/>
                  <a:pt x="2080" y="19176"/>
                  <a:pt x="5244" y="21266"/>
                </a:cubicBezTo>
                <a:lnTo>
                  <a:pt x="5808" y="21600"/>
                </a:lnTo>
                <a:lnTo>
                  <a:pt x="17998" y="21600"/>
                </a:lnTo>
                <a:lnTo>
                  <a:pt x="18183" y="21494"/>
                </a:lnTo>
                <a:cubicBezTo>
                  <a:pt x="19278" y="20826"/>
                  <a:pt x="20253" y="19987"/>
                  <a:pt x="21071" y="19018"/>
                </a:cubicBezTo>
                <a:lnTo>
                  <a:pt x="21600" y="18328"/>
                </a:lnTo>
                <a:lnTo>
                  <a:pt x="21600" y="4922"/>
                </a:lnTo>
                <a:lnTo>
                  <a:pt x="21071" y="4231"/>
                </a:lnTo>
                <a:cubicBezTo>
                  <a:pt x="18889" y="1647"/>
                  <a:pt x="15590" y="0"/>
                  <a:pt x="11895" y="0"/>
                </a:cubicBezTo>
                <a:close/>
              </a:path>
            </a:pathLst>
          </a:custGeom>
          <a:ln w="12700">
            <a:miter lim="400000"/>
          </a:ln>
        </p:spPr>
      </p:pic>
      <p:sp>
        <p:nvSpPr>
          <p:cNvPr id="179" name="Title 3"/>
          <p:cNvSpPr txBox="1"/>
          <p:nvPr/>
        </p:nvSpPr>
        <p:spPr>
          <a:xfrm>
            <a:off x="121932" y="138920"/>
            <a:ext cx="12339533" cy="109176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defTabSz="777240">
              <a:lnSpc>
                <a:spcPct val="90000"/>
              </a:lnSpc>
              <a:defRPr cap="all" sz="4000">
                <a:solidFill>
                  <a:srgbClr val="273FD8"/>
                </a:solidFill>
                <a:latin typeface="Arial Black"/>
                <a:ea typeface="Arial Black"/>
                <a:cs typeface="Arial Black"/>
                <a:sym typeface="Arial Black"/>
              </a:defRPr>
            </a:lvl1pPr>
          </a:lstStyle>
          <a:p>
            <a:pPr/>
            <a:r>
              <a:t>HOME CREDIT DEFAULT RISK PREDICTION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83" name="Picture Placeholder 7"/>
          <p:cNvGrpSpPr/>
          <p:nvPr/>
        </p:nvGrpSpPr>
        <p:grpSpPr>
          <a:xfrm>
            <a:off x="-87" y="119"/>
            <a:ext cx="12192017" cy="7460316"/>
            <a:chOff x="-43" y="59"/>
            <a:chExt cx="12192016" cy="7460315"/>
          </a:xfrm>
        </p:grpSpPr>
        <p:sp>
          <p:nvSpPr>
            <p:cNvPr id="181" name="Rectangle"/>
            <p:cNvSpPr/>
            <p:nvPr/>
          </p:nvSpPr>
          <p:spPr>
            <a:xfrm>
              <a:off x="-44" y="59"/>
              <a:ext cx="12192016" cy="7460316"/>
            </a:xfrm>
            <a:prstGeom prst="rect">
              <a:avLst/>
            </a:prstGeom>
            <a:solidFill>
              <a:srgbClr val="FFFFFF"/>
            </a:solidFill>
            <a:ln w="12700" cap="flat">
              <a:noFill/>
              <a:miter lim="400000"/>
            </a:ln>
            <a:effectLst/>
          </p:spPr>
          <p:txBody>
            <a:bodyPr wrap="square" lIns="45718" tIns="45718" rIns="45718" bIns="45718" numCol="1" anchor="ctr">
              <a:noAutofit/>
            </a:bodyPr>
            <a:lstStyle/>
            <a:p>
              <a:pPr>
                <a:defRPr>
                  <a:latin typeface="Segoe UI"/>
                  <a:ea typeface="Segoe UI"/>
                  <a:cs typeface="Segoe UI"/>
                  <a:sym typeface="Segoe UI"/>
                </a:defRPr>
              </a:pPr>
            </a:p>
          </p:txBody>
        </p:sp>
        <p:pic>
          <p:nvPicPr>
            <p:cNvPr id="182" name="image1.jpeg" descr="image1.jpeg"/>
            <p:cNvPicPr>
              <a:picLocks noChangeAspect="1"/>
            </p:cNvPicPr>
            <p:nvPr/>
          </p:nvPicPr>
          <p:blipFill>
            <a:blip r:embed="rId2">
              <a:alphaModFix amt="35000"/>
              <a:extLst/>
            </a:blip>
            <a:srcRect l="0" t="0" r="0" b="29"/>
            <a:stretch>
              <a:fillRect/>
            </a:stretch>
          </p:blipFill>
          <p:spPr>
            <a:xfrm>
              <a:off x="-44" y="59"/>
              <a:ext cx="12192017" cy="7460317"/>
            </a:xfrm>
            <a:prstGeom prst="rect">
              <a:avLst/>
            </a:prstGeom>
            <a:ln w="12700" cap="flat">
              <a:noFill/>
              <a:miter lim="400000"/>
            </a:ln>
            <a:effectLst/>
          </p:spPr>
        </p:pic>
      </p:grpSp>
      <p:sp>
        <p:nvSpPr>
          <p:cNvPr id="184" name="Title 3"/>
          <p:cNvSpPr txBox="1"/>
          <p:nvPr>
            <p:ph type="title"/>
          </p:nvPr>
        </p:nvSpPr>
        <p:spPr>
          <a:xfrm>
            <a:off x="465290" y="-43191"/>
            <a:ext cx="12339532" cy="1091767"/>
          </a:xfrm>
          <a:prstGeom prst="rect">
            <a:avLst/>
          </a:prstGeom>
        </p:spPr>
        <p:txBody>
          <a:bodyPr anchor="t"/>
          <a:lstStyle>
            <a:lvl1pPr>
              <a:lnSpc>
                <a:spcPct val="90000"/>
              </a:lnSpc>
              <a:defRPr sz="4800">
                <a:solidFill>
                  <a:srgbClr val="273FD8"/>
                </a:solidFill>
                <a:latin typeface="Arial Black"/>
                <a:ea typeface="Arial Black"/>
                <a:cs typeface="Arial Black"/>
                <a:sym typeface="Arial Black"/>
              </a:defRPr>
            </a:lvl1pPr>
          </a:lstStyle>
          <a:p>
            <a:pPr/>
            <a:r>
              <a:t>Description of the PROJECT</a:t>
            </a:r>
          </a:p>
        </p:txBody>
      </p:sp>
      <p:sp>
        <p:nvSpPr>
          <p:cNvPr id="185" name="Freeform: Shape 20"/>
          <p:cNvSpPr/>
          <p:nvPr/>
        </p:nvSpPr>
        <p:spPr>
          <a:xfrm>
            <a:off x="6947734" y="860157"/>
            <a:ext cx="5256118" cy="573999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2144" y="0"/>
                </a:moveTo>
                <a:cubicBezTo>
                  <a:pt x="15917" y="0"/>
                  <a:pt x="19288" y="1683"/>
                  <a:pt x="21515" y="4322"/>
                </a:cubicBezTo>
                <a:lnTo>
                  <a:pt x="21600" y="4433"/>
                </a:lnTo>
                <a:lnTo>
                  <a:pt x="21600" y="19322"/>
                </a:lnTo>
                <a:lnTo>
                  <a:pt x="21515" y="19433"/>
                </a:lnTo>
                <a:cubicBezTo>
                  <a:pt x="20959" y="20093"/>
                  <a:pt x="20330" y="20693"/>
                  <a:pt x="19642" y="21222"/>
                </a:cubicBezTo>
                <a:lnTo>
                  <a:pt x="19121" y="21600"/>
                </a:lnTo>
                <a:lnTo>
                  <a:pt x="5181" y="21600"/>
                </a:lnTo>
                <a:lnTo>
                  <a:pt x="4419" y="21043"/>
                </a:lnTo>
                <a:cubicBezTo>
                  <a:pt x="1720" y="18864"/>
                  <a:pt x="0" y="15567"/>
                  <a:pt x="0" y="11877"/>
                </a:cubicBezTo>
                <a:cubicBezTo>
                  <a:pt x="0" y="5318"/>
                  <a:pt x="5437" y="0"/>
                  <a:pt x="12144" y="0"/>
                </a:cubicBezTo>
                <a:close/>
              </a:path>
            </a:pathLst>
          </a:custGeom>
          <a:solidFill>
            <a:srgbClr val="FFFFFF">
              <a:alpha val="80000"/>
            </a:srgbClr>
          </a:solidFill>
          <a:ln w="12700">
            <a:miter lim="400000"/>
          </a:ln>
        </p:spPr>
        <p:txBody>
          <a:bodyPr lIns="45718" tIns="45718" rIns="45718" bIns="45718" anchor="ctr"/>
          <a:lstStyle/>
          <a:p>
            <a:pPr algn="ctr">
              <a:defRPr>
                <a:solidFill>
                  <a:srgbClr val="FFFFFF"/>
                </a:solidFill>
                <a:latin typeface="+mn-lt"/>
                <a:ea typeface="+mn-ea"/>
                <a:cs typeface="+mn-cs"/>
                <a:sym typeface="Calibri"/>
              </a:defRPr>
            </a:pPr>
          </a:p>
        </p:txBody>
      </p:sp>
      <p:sp>
        <p:nvSpPr>
          <p:cNvPr id="186" name="Title 3"/>
          <p:cNvSpPr txBox="1"/>
          <p:nvPr/>
        </p:nvSpPr>
        <p:spPr>
          <a:xfrm>
            <a:off x="41387" y="1012368"/>
            <a:ext cx="6951008" cy="574000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481263" indent="-481263">
              <a:lnSpc>
                <a:spcPct val="90000"/>
              </a:lnSpc>
              <a:buSzPct val="100000"/>
              <a:buChar char="•"/>
              <a:defRPr cap="all" sz="2800">
                <a:latin typeface="Copperplate"/>
                <a:ea typeface="Copperplate"/>
                <a:cs typeface="Copperplate"/>
                <a:sym typeface="Copperplate"/>
              </a:defRPr>
            </a:pPr>
            <a:r>
              <a:t>HOME CREDIT SET UP A COMPETITION ON KAGGLE TO USE MACHINE LEARNING TO Ensure CLIENTS CAPABLE OF LOAN REPAYMENT ARE NOT REJECT LOANS </a:t>
            </a:r>
          </a:p>
          <a:p>
            <a:pPr>
              <a:lnSpc>
                <a:spcPct val="90000"/>
              </a:lnSpc>
              <a:defRPr cap="all" sz="2800">
                <a:latin typeface="Copperplate"/>
                <a:ea typeface="Copperplate"/>
                <a:cs typeface="Copperplate"/>
                <a:sym typeface="Copperplate"/>
              </a:defRPr>
            </a:pPr>
            <a:br/>
            <a:br/>
          </a:p>
          <a:p>
            <a:pPr marL="481263" indent="-481263">
              <a:lnSpc>
                <a:spcPct val="90000"/>
              </a:lnSpc>
              <a:buSzPct val="100000"/>
              <a:buChar char="•"/>
              <a:defRPr cap="all" sz="2800">
                <a:latin typeface="Copperplate"/>
                <a:ea typeface="Copperplate"/>
                <a:cs typeface="Copperplate"/>
                <a:sym typeface="Copperplate"/>
              </a:defRPr>
            </a:pPr>
            <a:r>
              <a:t>THIS PROJECT AIMS TO IMPROVE FINANCIAL INCLUSION BY INCLUDING TELCO AND TRANSACTIONAL DATA TO PREDICT CLIENT REPAYMENT ABLITY </a:t>
            </a:r>
          </a:p>
        </p:txBody>
      </p:sp>
      <p:pic>
        <p:nvPicPr>
          <p:cNvPr id="187" name="Image" descr="Image"/>
          <p:cNvPicPr>
            <a:picLocks noChangeAspect="1"/>
          </p:cNvPicPr>
          <p:nvPr/>
        </p:nvPicPr>
        <p:blipFill>
          <a:blip r:embed="rId3">
            <a:extLst/>
          </a:blip>
          <a:stretch>
            <a:fillRect/>
          </a:stretch>
        </p:blipFill>
        <p:spPr>
          <a:xfrm>
            <a:off x="6675749" y="742443"/>
            <a:ext cx="6558382" cy="6558382"/>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91" name="Picture Placeholder 7"/>
          <p:cNvGrpSpPr/>
          <p:nvPr/>
        </p:nvGrpSpPr>
        <p:grpSpPr>
          <a:xfrm>
            <a:off x="-87" y="119"/>
            <a:ext cx="12192017" cy="7460316"/>
            <a:chOff x="-43" y="59"/>
            <a:chExt cx="12192016" cy="7460315"/>
          </a:xfrm>
        </p:grpSpPr>
        <p:sp>
          <p:nvSpPr>
            <p:cNvPr id="189" name="Rectangle"/>
            <p:cNvSpPr/>
            <p:nvPr/>
          </p:nvSpPr>
          <p:spPr>
            <a:xfrm>
              <a:off x="-44" y="59"/>
              <a:ext cx="12192016" cy="7460316"/>
            </a:xfrm>
            <a:prstGeom prst="rect">
              <a:avLst/>
            </a:prstGeom>
            <a:solidFill>
              <a:srgbClr val="FFFFFF"/>
            </a:solidFill>
            <a:ln w="12700" cap="flat">
              <a:noFill/>
              <a:miter lim="400000"/>
            </a:ln>
            <a:effectLst/>
          </p:spPr>
          <p:txBody>
            <a:bodyPr wrap="square" lIns="45718" tIns="45718" rIns="45718" bIns="45718" numCol="1" anchor="ctr">
              <a:noAutofit/>
            </a:bodyPr>
            <a:lstStyle/>
            <a:p>
              <a:pPr>
                <a:defRPr>
                  <a:latin typeface="Segoe UI"/>
                  <a:ea typeface="Segoe UI"/>
                  <a:cs typeface="Segoe UI"/>
                  <a:sym typeface="Segoe UI"/>
                </a:defRPr>
              </a:pPr>
            </a:p>
          </p:txBody>
        </p:sp>
        <p:pic>
          <p:nvPicPr>
            <p:cNvPr id="190" name="image1.jpeg" descr="image1.jpeg"/>
            <p:cNvPicPr>
              <a:picLocks noChangeAspect="1"/>
            </p:cNvPicPr>
            <p:nvPr/>
          </p:nvPicPr>
          <p:blipFill>
            <a:blip r:embed="rId2">
              <a:alphaModFix amt="35000"/>
              <a:extLst/>
            </a:blip>
            <a:srcRect l="0" t="0" r="0" b="29"/>
            <a:stretch>
              <a:fillRect/>
            </a:stretch>
          </p:blipFill>
          <p:spPr>
            <a:xfrm>
              <a:off x="-44" y="59"/>
              <a:ext cx="12192017" cy="7460316"/>
            </a:xfrm>
            <a:prstGeom prst="rect">
              <a:avLst/>
            </a:prstGeom>
            <a:ln w="12700" cap="flat">
              <a:noFill/>
              <a:miter lim="400000"/>
            </a:ln>
            <a:effectLst/>
          </p:spPr>
        </p:pic>
      </p:grpSp>
      <p:sp>
        <p:nvSpPr>
          <p:cNvPr id="192" name="Title 3"/>
          <p:cNvSpPr txBox="1"/>
          <p:nvPr>
            <p:ph type="title"/>
          </p:nvPr>
        </p:nvSpPr>
        <p:spPr>
          <a:xfrm>
            <a:off x="109838" y="-31342"/>
            <a:ext cx="12339532" cy="1091766"/>
          </a:xfrm>
          <a:prstGeom prst="rect">
            <a:avLst/>
          </a:prstGeom>
        </p:spPr>
        <p:txBody>
          <a:bodyPr anchor="t"/>
          <a:lstStyle/>
          <a:p>
            <a:pPr lvl="1" algn="ctr" defTabSz="557784">
              <a:defRPr sz="2928">
                <a:solidFill>
                  <a:srgbClr val="273FD8"/>
                </a:solidFill>
                <a:latin typeface="Arial Black"/>
                <a:ea typeface="Arial Black"/>
                <a:cs typeface="Arial Black"/>
                <a:sym typeface="Arial Black"/>
              </a:defRPr>
            </a:pPr>
            <a:r>
              <a:t>THE FOUR P’s: Past, Present, Next Phase Plan, and Problems</a:t>
            </a:r>
          </a:p>
        </p:txBody>
      </p:sp>
      <p:sp>
        <p:nvSpPr>
          <p:cNvPr id="193" name="Title 3"/>
          <p:cNvSpPr txBox="1"/>
          <p:nvPr/>
        </p:nvSpPr>
        <p:spPr>
          <a:xfrm>
            <a:off x="41387" y="1012368"/>
            <a:ext cx="5861326" cy="286283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308008" indent="-308008" defTabSz="585215">
              <a:lnSpc>
                <a:spcPct val="90000"/>
              </a:lnSpc>
              <a:buSzPct val="100000"/>
              <a:buChar char="•"/>
              <a:defRPr cap="all" sz="1792">
                <a:latin typeface="Copperplate"/>
                <a:ea typeface="Copperplate"/>
                <a:cs typeface="Copperplate"/>
                <a:sym typeface="Copperplate"/>
              </a:defRPr>
            </a:pPr>
            <a:r>
              <a:t>PAST PHASE 1 Tasks</a:t>
            </a:r>
            <a:br/>
          </a:p>
          <a:p>
            <a:pPr lvl="2" marL="308008" indent="-308008" defTabSz="585215">
              <a:lnSpc>
                <a:spcPct val="90000"/>
              </a:lnSpc>
              <a:buSzPct val="100000"/>
              <a:buChar char="•"/>
              <a:defRPr cap="all" sz="1792">
                <a:latin typeface="Copperplate"/>
                <a:ea typeface="Copperplate"/>
                <a:cs typeface="Copperplate"/>
                <a:sym typeface="Copperplate"/>
              </a:defRPr>
            </a:pPr>
            <a:r>
              <a:t>Up Until now we have completed Data Descriptions, Approaches to the Evaluation of Algorithm and Metrics, Designing a BaseLine Pipeline to use for Model Evaluation with Logistic Regression, and a Conclusion and Result analysis on our initial data with no very little transformations and EDA. </a:t>
            </a:r>
            <a:br/>
          </a:p>
        </p:txBody>
      </p:sp>
      <p:sp>
        <p:nvSpPr>
          <p:cNvPr id="194" name="Title 3"/>
          <p:cNvSpPr txBox="1"/>
          <p:nvPr/>
        </p:nvSpPr>
        <p:spPr>
          <a:xfrm>
            <a:off x="5958920" y="3923742"/>
            <a:ext cx="5861326" cy="286283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447574" indent="-447574" defTabSz="850391">
              <a:lnSpc>
                <a:spcPct val="90000"/>
              </a:lnSpc>
              <a:buSzPct val="100000"/>
              <a:buChar char="•"/>
              <a:defRPr cap="all" sz="2604">
                <a:latin typeface="Copperplate"/>
                <a:ea typeface="Copperplate"/>
                <a:cs typeface="Copperplate"/>
                <a:sym typeface="Copperplate"/>
              </a:defRPr>
            </a:pPr>
            <a:r>
              <a:t>Problems</a:t>
            </a:r>
          </a:p>
          <a:p>
            <a:pPr marL="447574" indent="-447574" defTabSz="850391">
              <a:lnSpc>
                <a:spcPct val="90000"/>
              </a:lnSpc>
              <a:buSzPct val="100000"/>
              <a:buChar char="•"/>
              <a:defRPr cap="all" sz="2604">
                <a:latin typeface="Copperplate"/>
                <a:ea typeface="Copperplate"/>
                <a:cs typeface="Copperplate"/>
                <a:sym typeface="Copperplate"/>
              </a:defRPr>
            </a:pPr>
          </a:p>
          <a:p>
            <a:pPr marL="447574" indent="-447574" defTabSz="850391">
              <a:lnSpc>
                <a:spcPct val="90000"/>
              </a:lnSpc>
              <a:buSzPct val="100000"/>
              <a:buChar char="•"/>
              <a:defRPr cap="all" sz="2604">
                <a:latin typeface="Copperplate"/>
                <a:ea typeface="Copperplate"/>
                <a:cs typeface="Copperplate"/>
                <a:sym typeface="Copperplate"/>
              </a:defRPr>
            </a:pPr>
            <a:r>
              <a:t>Size of dataset and Visual Eda</a:t>
            </a:r>
          </a:p>
          <a:p>
            <a:pPr marL="447574" indent="-447574" defTabSz="850391">
              <a:lnSpc>
                <a:spcPct val="90000"/>
              </a:lnSpc>
              <a:buSzPct val="100000"/>
              <a:buChar char="•"/>
              <a:defRPr cap="all" sz="2604">
                <a:latin typeface="Copperplate"/>
                <a:ea typeface="Copperplate"/>
                <a:cs typeface="Copperplate"/>
                <a:sym typeface="Copperplate"/>
              </a:defRPr>
            </a:pPr>
            <a:r>
              <a:t>Need to Continue to improve our feature selection process beyond correlation and collinearity.</a:t>
            </a:r>
          </a:p>
        </p:txBody>
      </p:sp>
      <p:sp>
        <p:nvSpPr>
          <p:cNvPr id="195" name="Title 3"/>
          <p:cNvSpPr txBox="1"/>
          <p:nvPr/>
        </p:nvSpPr>
        <p:spPr>
          <a:xfrm>
            <a:off x="5958920" y="1012368"/>
            <a:ext cx="5861326" cy="286283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298383" indent="-298383" defTabSz="566927">
              <a:lnSpc>
                <a:spcPct val="90000"/>
              </a:lnSpc>
              <a:buSzPct val="100000"/>
              <a:buChar char="•"/>
              <a:defRPr cap="all" sz="1736">
                <a:latin typeface="Copperplate"/>
                <a:ea typeface="Copperplate"/>
                <a:cs typeface="Copperplate"/>
                <a:sym typeface="Copperplate"/>
              </a:defRPr>
            </a:pPr>
            <a:r>
              <a:t>PAST PHASE 2 Tasks</a:t>
            </a:r>
            <a:br/>
          </a:p>
          <a:p>
            <a:pPr lvl="2" marL="298383" indent="-298383" defTabSz="566927">
              <a:lnSpc>
                <a:spcPct val="90000"/>
              </a:lnSpc>
              <a:buSzPct val="100000"/>
              <a:buChar char="•"/>
              <a:defRPr cap="all" sz="1736">
                <a:latin typeface="Copperplate"/>
                <a:ea typeface="Copperplate"/>
                <a:cs typeface="Copperplate"/>
                <a:sym typeface="Copperplate"/>
              </a:defRPr>
            </a:pPr>
            <a:r>
              <a:t>Phase 2 Introduced more EDA and Roll up of the Data to Create our Initial transformed Train Data to improve our model. This EDA was performed on all data and the previous baseline model and experiments were performed on this newly transformed data. The goal was to improve our accuracy and test measures. Our approach was good and with experience it will continue to improve. </a:t>
            </a:r>
            <a:br/>
          </a:p>
        </p:txBody>
      </p:sp>
      <p:sp>
        <p:nvSpPr>
          <p:cNvPr id="196" name="Title 3"/>
          <p:cNvSpPr txBox="1"/>
          <p:nvPr/>
        </p:nvSpPr>
        <p:spPr>
          <a:xfrm>
            <a:off x="41387" y="3923742"/>
            <a:ext cx="5861326" cy="286283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346509" indent="-346509" defTabSz="658368">
              <a:lnSpc>
                <a:spcPct val="90000"/>
              </a:lnSpc>
              <a:buSzPct val="100000"/>
              <a:buChar char="•"/>
              <a:defRPr cap="all" sz="2016">
                <a:latin typeface="Copperplate"/>
                <a:ea typeface="Copperplate"/>
                <a:cs typeface="Copperplate"/>
                <a:sym typeface="Copperplate"/>
              </a:defRPr>
            </a:pPr>
            <a:r>
              <a:t>PAST PHASE 3 Tasks</a:t>
            </a:r>
            <a:br/>
          </a:p>
          <a:p>
            <a:pPr lvl="2" marL="346509" indent="-346509" defTabSz="658368">
              <a:lnSpc>
                <a:spcPct val="90000"/>
              </a:lnSpc>
              <a:buSzPct val="100000"/>
              <a:buChar char="•"/>
              <a:defRPr cap="all" sz="2016">
                <a:latin typeface="Copperplate"/>
                <a:ea typeface="Copperplate"/>
                <a:cs typeface="Copperplate"/>
                <a:sym typeface="Copperplate"/>
              </a:defRPr>
            </a:pPr>
            <a:r>
              <a:t>The next phase we will be perform more specific features transformations and more selective features selections. Introduce other measures for selection features and introduce more processes to our existing pipelines. </a:t>
            </a:r>
            <a:b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00" name="Picture Placeholder 7"/>
          <p:cNvGrpSpPr/>
          <p:nvPr/>
        </p:nvGrpSpPr>
        <p:grpSpPr>
          <a:xfrm>
            <a:off x="-87" y="119"/>
            <a:ext cx="12192017" cy="7460316"/>
            <a:chOff x="-43" y="59"/>
            <a:chExt cx="12192016" cy="7460315"/>
          </a:xfrm>
        </p:grpSpPr>
        <p:sp>
          <p:nvSpPr>
            <p:cNvPr id="198" name="Rectangle"/>
            <p:cNvSpPr/>
            <p:nvPr/>
          </p:nvSpPr>
          <p:spPr>
            <a:xfrm>
              <a:off x="-44" y="59"/>
              <a:ext cx="12192016" cy="7460316"/>
            </a:xfrm>
            <a:prstGeom prst="rect">
              <a:avLst/>
            </a:prstGeom>
            <a:solidFill>
              <a:srgbClr val="FFFFFF"/>
            </a:solidFill>
            <a:ln w="12700" cap="flat">
              <a:noFill/>
              <a:miter lim="400000"/>
            </a:ln>
            <a:effectLst/>
          </p:spPr>
          <p:txBody>
            <a:bodyPr wrap="square" lIns="45718" tIns="45718" rIns="45718" bIns="45718" numCol="1" anchor="ctr">
              <a:noAutofit/>
            </a:bodyPr>
            <a:lstStyle/>
            <a:p>
              <a:pPr>
                <a:defRPr>
                  <a:latin typeface="Segoe UI"/>
                  <a:ea typeface="Segoe UI"/>
                  <a:cs typeface="Segoe UI"/>
                  <a:sym typeface="Segoe UI"/>
                </a:defRPr>
              </a:pPr>
            </a:p>
          </p:txBody>
        </p:sp>
        <p:pic>
          <p:nvPicPr>
            <p:cNvPr id="199" name="image1.jpeg" descr="image1.jpeg"/>
            <p:cNvPicPr>
              <a:picLocks noChangeAspect="1"/>
            </p:cNvPicPr>
            <p:nvPr/>
          </p:nvPicPr>
          <p:blipFill>
            <a:blip r:embed="rId2">
              <a:alphaModFix amt="35000"/>
              <a:extLst/>
            </a:blip>
            <a:srcRect l="0" t="0" r="0" b="29"/>
            <a:stretch>
              <a:fillRect/>
            </a:stretch>
          </p:blipFill>
          <p:spPr>
            <a:xfrm>
              <a:off x="-44" y="59"/>
              <a:ext cx="12192017" cy="7460317"/>
            </a:xfrm>
            <a:prstGeom prst="rect">
              <a:avLst/>
            </a:prstGeom>
            <a:ln w="12700" cap="flat">
              <a:noFill/>
              <a:miter lim="400000"/>
            </a:ln>
            <a:effectLst/>
          </p:spPr>
        </p:pic>
      </p:grpSp>
      <p:sp>
        <p:nvSpPr>
          <p:cNvPr id="201" name="Title 3"/>
          <p:cNvSpPr txBox="1"/>
          <p:nvPr>
            <p:ph type="title"/>
          </p:nvPr>
        </p:nvSpPr>
        <p:spPr>
          <a:xfrm>
            <a:off x="139505" y="8589"/>
            <a:ext cx="12339532" cy="735758"/>
          </a:xfrm>
          <a:prstGeom prst="rect">
            <a:avLst/>
          </a:prstGeom>
        </p:spPr>
        <p:txBody>
          <a:bodyPr anchor="t"/>
          <a:lstStyle>
            <a:lvl1pPr defTabSz="629105">
              <a:lnSpc>
                <a:spcPct val="90000"/>
              </a:lnSpc>
              <a:defRPr sz="3200">
                <a:solidFill>
                  <a:srgbClr val="323FCE"/>
                </a:solidFill>
                <a:latin typeface="Arial Black"/>
                <a:ea typeface="Arial Black"/>
                <a:cs typeface="Arial Black"/>
                <a:sym typeface="Arial Black"/>
              </a:defRPr>
            </a:lvl1pPr>
          </a:lstStyle>
          <a:p>
            <a:pPr/>
            <a:r>
              <a:t>Examples OF VISUAL EDA : A correlation Chart</a:t>
            </a:r>
          </a:p>
        </p:txBody>
      </p:sp>
      <p:sp>
        <p:nvSpPr>
          <p:cNvPr id="202" name="Title 3"/>
          <p:cNvSpPr txBox="1"/>
          <p:nvPr/>
        </p:nvSpPr>
        <p:spPr>
          <a:xfrm>
            <a:off x="41383" y="1081346"/>
            <a:ext cx="11237046" cy="567102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481263" indent="-481263">
              <a:lnSpc>
                <a:spcPct val="90000"/>
              </a:lnSpc>
              <a:buSzPct val="100000"/>
              <a:buChar char="•"/>
              <a:defRPr cap="all" sz="2400">
                <a:latin typeface="Copperplate"/>
                <a:ea typeface="Copperplate"/>
                <a:cs typeface="Copperplate"/>
                <a:sym typeface="Copperplate"/>
              </a:defRPr>
            </a:lvl1pPr>
          </a:lstStyle>
          <a:p>
            <a:pPr/>
            <a:r>
              <a:t>Below is an example of A correlation CHART for One of the Tables we used Credit Card Balance </a:t>
            </a:r>
          </a:p>
        </p:txBody>
      </p:sp>
      <p:pic>
        <p:nvPicPr>
          <p:cNvPr id="203" name="Screen Shot 2022-11-26 at 11.11.07 PM.png" descr="Screen Shot 2022-11-26 at 11.11.07 PM.png"/>
          <p:cNvPicPr>
            <a:picLocks noChangeAspect="1"/>
          </p:cNvPicPr>
          <p:nvPr/>
        </p:nvPicPr>
        <p:blipFill>
          <a:blip r:embed="rId3">
            <a:extLst/>
          </a:blip>
          <a:stretch>
            <a:fillRect/>
          </a:stretch>
        </p:blipFill>
        <p:spPr>
          <a:xfrm>
            <a:off x="904356" y="2166072"/>
            <a:ext cx="4328851" cy="4328849"/>
          </a:xfrm>
          <a:prstGeom prst="rect">
            <a:avLst/>
          </a:prstGeom>
          <a:ln w="12700">
            <a:miter lim="400000"/>
          </a:ln>
        </p:spPr>
      </p:pic>
      <p:sp>
        <p:nvSpPr>
          <p:cNvPr id="204" name="Title 3"/>
          <p:cNvSpPr txBox="1"/>
          <p:nvPr/>
        </p:nvSpPr>
        <p:spPr>
          <a:xfrm>
            <a:off x="5238801" y="2165735"/>
            <a:ext cx="5219849" cy="525161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481263" indent="-481263">
              <a:lnSpc>
                <a:spcPct val="90000"/>
              </a:lnSpc>
              <a:buSzPct val="100000"/>
              <a:buChar char="•"/>
              <a:defRPr cap="all" sz="1700">
                <a:latin typeface="Copperplate"/>
                <a:ea typeface="Copperplate"/>
                <a:cs typeface="Copperplate"/>
                <a:sym typeface="Copperplate"/>
              </a:defRPr>
            </a:pPr>
            <a:r>
              <a:t>Correlation is a statistical measure that expresses the extent to which two variables are linearly related (meaning they change together at a constant rate)</a:t>
            </a:r>
            <a:br/>
          </a:p>
          <a:p>
            <a:pPr marL="481263" indent="-481263">
              <a:lnSpc>
                <a:spcPct val="90000"/>
              </a:lnSpc>
              <a:buSzPct val="100000"/>
              <a:buChar char="•"/>
              <a:defRPr cap="all" sz="1700">
                <a:latin typeface="Copperplate"/>
                <a:ea typeface="Copperplate"/>
                <a:cs typeface="Copperplate"/>
                <a:sym typeface="Copperplate"/>
              </a:defRPr>
            </a:pPr>
            <a:r>
              <a:t>High degree: If the coefficient value lies between ± 0.50 and ± 1, then it is said to be a strong correlation. Moderate degree: If the value lies between ± 0.30 and ± 0.49, then it is said to be a medium correlation. Low degree: When the value lies below + . 29, then it is said to be a small correlation.</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08" name="Picture Placeholder 7"/>
          <p:cNvGrpSpPr/>
          <p:nvPr/>
        </p:nvGrpSpPr>
        <p:grpSpPr>
          <a:xfrm>
            <a:off x="-87" y="119"/>
            <a:ext cx="12192017" cy="7460316"/>
            <a:chOff x="-43" y="59"/>
            <a:chExt cx="12192016" cy="7460315"/>
          </a:xfrm>
        </p:grpSpPr>
        <p:sp>
          <p:nvSpPr>
            <p:cNvPr id="206" name="Rectangle"/>
            <p:cNvSpPr/>
            <p:nvPr/>
          </p:nvSpPr>
          <p:spPr>
            <a:xfrm>
              <a:off x="-44" y="59"/>
              <a:ext cx="12192016" cy="7460316"/>
            </a:xfrm>
            <a:prstGeom prst="rect">
              <a:avLst/>
            </a:prstGeom>
            <a:solidFill>
              <a:srgbClr val="FFFFFF"/>
            </a:solidFill>
            <a:ln w="12700" cap="flat">
              <a:noFill/>
              <a:miter lim="400000"/>
            </a:ln>
            <a:effectLst/>
          </p:spPr>
          <p:txBody>
            <a:bodyPr wrap="square" lIns="45718" tIns="45718" rIns="45718" bIns="45718" numCol="1" anchor="ctr">
              <a:noAutofit/>
            </a:bodyPr>
            <a:lstStyle/>
            <a:p>
              <a:pPr>
                <a:defRPr>
                  <a:latin typeface="Segoe UI"/>
                  <a:ea typeface="Segoe UI"/>
                  <a:cs typeface="Segoe UI"/>
                  <a:sym typeface="Segoe UI"/>
                </a:defRPr>
              </a:pPr>
            </a:p>
          </p:txBody>
        </p:sp>
        <p:pic>
          <p:nvPicPr>
            <p:cNvPr id="207" name="image1.jpeg" descr="image1.jpeg"/>
            <p:cNvPicPr>
              <a:picLocks noChangeAspect="1"/>
            </p:cNvPicPr>
            <p:nvPr/>
          </p:nvPicPr>
          <p:blipFill>
            <a:blip r:embed="rId2">
              <a:alphaModFix amt="35000"/>
              <a:extLst/>
            </a:blip>
            <a:srcRect l="0" t="0" r="0" b="29"/>
            <a:stretch>
              <a:fillRect/>
            </a:stretch>
          </p:blipFill>
          <p:spPr>
            <a:xfrm>
              <a:off x="-44" y="59"/>
              <a:ext cx="12192017" cy="7460317"/>
            </a:xfrm>
            <a:prstGeom prst="rect">
              <a:avLst/>
            </a:prstGeom>
            <a:ln w="12700" cap="flat">
              <a:noFill/>
              <a:miter lim="400000"/>
            </a:ln>
            <a:effectLst/>
          </p:spPr>
        </p:pic>
      </p:grpSp>
      <p:sp>
        <p:nvSpPr>
          <p:cNvPr id="209" name="Title 3"/>
          <p:cNvSpPr txBox="1"/>
          <p:nvPr>
            <p:ph type="title"/>
          </p:nvPr>
        </p:nvSpPr>
        <p:spPr>
          <a:xfrm>
            <a:off x="-3889" y="-3258"/>
            <a:ext cx="12339532" cy="735755"/>
          </a:xfrm>
          <a:prstGeom prst="rect">
            <a:avLst/>
          </a:prstGeom>
        </p:spPr>
        <p:txBody>
          <a:bodyPr anchor="t"/>
          <a:lstStyle>
            <a:lvl1pPr defTabSz="501182">
              <a:lnSpc>
                <a:spcPct val="90000"/>
              </a:lnSpc>
              <a:defRPr sz="2600">
                <a:solidFill>
                  <a:srgbClr val="3030CA"/>
                </a:solidFill>
                <a:latin typeface="Arial Black"/>
                <a:ea typeface="Arial Black"/>
                <a:cs typeface="Arial Black"/>
                <a:sym typeface="Arial Black"/>
              </a:defRPr>
            </a:lvl1pPr>
          </a:lstStyle>
          <a:p>
            <a:pPr/>
            <a:r>
              <a:t>Examples OF VISUAL EDA : HistoGram, Boxplot, and Density </a:t>
            </a:r>
          </a:p>
        </p:txBody>
      </p:sp>
      <p:sp>
        <p:nvSpPr>
          <p:cNvPr id="210" name="Title 3"/>
          <p:cNvSpPr txBox="1"/>
          <p:nvPr/>
        </p:nvSpPr>
        <p:spPr>
          <a:xfrm>
            <a:off x="76928" y="749590"/>
            <a:ext cx="11237046" cy="567102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481263" indent="-481263">
              <a:lnSpc>
                <a:spcPct val="90000"/>
              </a:lnSpc>
              <a:buSzPct val="100000"/>
              <a:buChar char="•"/>
              <a:defRPr cap="all" sz="2400">
                <a:latin typeface="Copperplate"/>
                <a:ea typeface="Copperplate"/>
                <a:cs typeface="Copperplate"/>
                <a:sym typeface="Copperplate"/>
              </a:defRPr>
            </a:lvl1pPr>
          </a:lstStyle>
          <a:p>
            <a:pPr/>
            <a:r>
              <a:t>Below is an example of Numerical analysis done on the table PREVIOUS_APPLICATION. It consists of a Histogram, BoxPlot, and density</a:t>
            </a:r>
          </a:p>
        </p:txBody>
      </p:sp>
      <p:pic>
        <p:nvPicPr>
          <p:cNvPr id="211" name="Image" descr="Image"/>
          <p:cNvPicPr>
            <a:picLocks noChangeAspect="1"/>
          </p:cNvPicPr>
          <p:nvPr/>
        </p:nvPicPr>
        <p:blipFill>
          <a:blip r:embed="rId3">
            <a:extLst/>
          </a:blip>
          <a:stretch>
            <a:fillRect/>
          </a:stretch>
        </p:blipFill>
        <p:spPr>
          <a:xfrm>
            <a:off x="657956" y="4105128"/>
            <a:ext cx="10876089" cy="2534024"/>
          </a:xfrm>
          <a:prstGeom prst="rect">
            <a:avLst/>
          </a:prstGeom>
          <a:ln w="12700">
            <a:miter lim="400000"/>
          </a:ln>
        </p:spPr>
      </p:pic>
      <p:sp>
        <p:nvSpPr>
          <p:cNvPr id="212" name="Title 3"/>
          <p:cNvSpPr txBox="1"/>
          <p:nvPr/>
        </p:nvSpPr>
        <p:spPr>
          <a:xfrm>
            <a:off x="523834" y="1990344"/>
            <a:ext cx="3584650" cy="210844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288757" indent="-288757" defTabSz="548640">
              <a:lnSpc>
                <a:spcPct val="90000"/>
              </a:lnSpc>
              <a:buSzPct val="100000"/>
              <a:buChar char="•"/>
              <a:defRPr cap="all" sz="1400">
                <a:latin typeface="Copperplate"/>
                <a:ea typeface="Copperplate"/>
                <a:cs typeface="Copperplate"/>
                <a:sym typeface="Copperplate"/>
              </a:defRPr>
            </a:pPr>
            <a:r>
              <a:t>a diagram consisting of rectangles whose area is proportional to the frequency of a variable and whose width is equal to the class interval.</a:t>
            </a:r>
            <a:br/>
          </a:p>
          <a:p>
            <a:pPr marL="288757" indent="-288757" defTabSz="548640">
              <a:lnSpc>
                <a:spcPct val="90000"/>
              </a:lnSpc>
              <a:buSzPct val="100000"/>
              <a:buChar char="•"/>
              <a:defRPr cap="all" sz="1400">
                <a:latin typeface="Copperplate"/>
                <a:ea typeface="Copperplate"/>
                <a:cs typeface="Copperplate"/>
                <a:sym typeface="Copperplate"/>
              </a:defRPr>
            </a:pPr>
            <a:r>
              <a:t>It is often used to illustrate the major features of the distribution of the data in a convenient form.</a:t>
            </a:r>
          </a:p>
        </p:txBody>
      </p:sp>
      <p:sp>
        <p:nvSpPr>
          <p:cNvPr id="213" name="Title 3"/>
          <p:cNvSpPr txBox="1"/>
          <p:nvPr/>
        </p:nvSpPr>
        <p:spPr>
          <a:xfrm>
            <a:off x="8083521" y="2096978"/>
            <a:ext cx="2975611" cy="210844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312820" indent="-312820" defTabSz="594359">
              <a:lnSpc>
                <a:spcPct val="90000"/>
              </a:lnSpc>
              <a:buSzPct val="100000"/>
              <a:buChar char="•"/>
              <a:defRPr cap="all" sz="1400">
                <a:latin typeface="Copperplate"/>
                <a:ea typeface="Copperplate"/>
                <a:cs typeface="Copperplate"/>
                <a:sym typeface="Copperplate"/>
              </a:defRPr>
            </a:pPr>
            <a:r>
              <a:t>A density plot is a representation of the distribution of a numeric variable.</a:t>
            </a:r>
          </a:p>
          <a:p>
            <a:pPr defTabSz="594359">
              <a:lnSpc>
                <a:spcPct val="90000"/>
              </a:lnSpc>
              <a:defRPr cap="all" sz="1400">
                <a:latin typeface="Copperplate"/>
                <a:ea typeface="Copperplate"/>
                <a:cs typeface="Copperplate"/>
                <a:sym typeface="Copperplate"/>
              </a:defRPr>
            </a:pPr>
          </a:p>
          <a:p>
            <a:pPr marL="312820" indent="-312820" defTabSz="594359">
              <a:lnSpc>
                <a:spcPct val="90000"/>
              </a:lnSpc>
              <a:buSzPct val="100000"/>
              <a:buChar char="•"/>
              <a:defRPr cap="all" sz="1400">
                <a:latin typeface="Copperplate"/>
                <a:ea typeface="Copperplate"/>
                <a:cs typeface="Copperplate"/>
                <a:sym typeface="Copperplate"/>
              </a:defRPr>
            </a:pPr>
            <a:r>
              <a:t>Allowing for smoother distributions by smoothing out the noise.</a:t>
            </a:r>
          </a:p>
        </p:txBody>
      </p:sp>
      <p:sp>
        <p:nvSpPr>
          <p:cNvPr id="214" name="Title 3"/>
          <p:cNvSpPr txBox="1"/>
          <p:nvPr/>
        </p:nvSpPr>
        <p:spPr>
          <a:xfrm>
            <a:off x="4389418" y="1990344"/>
            <a:ext cx="3413167" cy="210844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192505" indent="-192505" defTabSz="365758">
              <a:lnSpc>
                <a:spcPct val="90000"/>
              </a:lnSpc>
              <a:buSzPct val="100000"/>
              <a:buChar char="•"/>
              <a:defRPr cap="all" sz="900">
                <a:latin typeface="Copperplate"/>
                <a:ea typeface="Copperplate"/>
                <a:cs typeface="Copperplate"/>
                <a:sym typeface="Copperplate"/>
              </a:defRPr>
            </a:pPr>
            <a:r>
              <a:t>A boxplot is a standardized way of displaying the distribution of data based on a five number summary </a:t>
            </a: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defTabSz="365758">
              <a:lnSpc>
                <a:spcPct val="90000"/>
              </a:lnSpc>
              <a:defRPr cap="all" sz="900">
                <a:latin typeface="Copperplate"/>
                <a:ea typeface="Copperplate"/>
                <a:cs typeface="Copperplate"/>
                <a:sym typeface="Copperplate"/>
              </a:defRPr>
            </a:pPr>
          </a:p>
          <a:p>
            <a:pPr marL="192505" indent="-192505" defTabSz="365758">
              <a:lnSpc>
                <a:spcPct val="90000"/>
              </a:lnSpc>
              <a:buSzPct val="100000"/>
              <a:buChar char="•"/>
              <a:defRPr cap="all" sz="900">
                <a:latin typeface="Copperplate"/>
                <a:ea typeface="Copperplate"/>
                <a:cs typeface="Copperplate"/>
                <a:sym typeface="Copperplate"/>
              </a:defRPr>
            </a:pPr>
            <a:r>
              <a:t> It can tell you about your outliers and what their values are. One of the Tables we used Credit Card Balance </a:t>
            </a:r>
          </a:p>
        </p:txBody>
      </p:sp>
      <p:pic>
        <p:nvPicPr>
          <p:cNvPr id="215" name="Image" descr="Image"/>
          <p:cNvPicPr>
            <a:picLocks noChangeAspect="1"/>
          </p:cNvPicPr>
          <p:nvPr/>
        </p:nvPicPr>
        <p:blipFill>
          <a:blip r:embed="rId4">
            <a:extLst/>
          </a:blip>
          <a:stretch>
            <a:fillRect/>
          </a:stretch>
        </p:blipFill>
        <p:spPr>
          <a:xfrm>
            <a:off x="4849202" y="2413661"/>
            <a:ext cx="1945024" cy="1094078"/>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19" name="Picture Placeholder 7"/>
          <p:cNvGrpSpPr/>
          <p:nvPr/>
        </p:nvGrpSpPr>
        <p:grpSpPr>
          <a:xfrm>
            <a:off x="-87" y="119"/>
            <a:ext cx="12192017" cy="7460316"/>
            <a:chOff x="-43" y="59"/>
            <a:chExt cx="12192016" cy="7460315"/>
          </a:xfrm>
        </p:grpSpPr>
        <p:sp>
          <p:nvSpPr>
            <p:cNvPr id="217" name="Rectangle"/>
            <p:cNvSpPr/>
            <p:nvPr/>
          </p:nvSpPr>
          <p:spPr>
            <a:xfrm>
              <a:off x="-44" y="59"/>
              <a:ext cx="12192016" cy="7460316"/>
            </a:xfrm>
            <a:prstGeom prst="rect">
              <a:avLst/>
            </a:prstGeom>
            <a:solidFill>
              <a:srgbClr val="FFFFFF"/>
            </a:solidFill>
            <a:ln w="12700" cap="flat">
              <a:noFill/>
              <a:miter lim="400000"/>
            </a:ln>
            <a:effectLst/>
          </p:spPr>
          <p:txBody>
            <a:bodyPr wrap="square" lIns="45718" tIns="45718" rIns="45718" bIns="45718" numCol="1" anchor="ctr">
              <a:noAutofit/>
            </a:bodyPr>
            <a:lstStyle/>
            <a:p>
              <a:pPr>
                <a:defRPr>
                  <a:latin typeface="Segoe UI"/>
                  <a:ea typeface="Segoe UI"/>
                  <a:cs typeface="Segoe UI"/>
                  <a:sym typeface="Segoe UI"/>
                </a:defRPr>
              </a:pPr>
            </a:p>
          </p:txBody>
        </p:sp>
        <p:pic>
          <p:nvPicPr>
            <p:cNvPr id="218" name="image1.jpeg" descr="image1.jpeg"/>
            <p:cNvPicPr>
              <a:picLocks noChangeAspect="1"/>
            </p:cNvPicPr>
            <p:nvPr/>
          </p:nvPicPr>
          <p:blipFill>
            <a:blip r:embed="rId2">
              <a:alphaModFix amt="35000"/>
              <a:extLst/>
            </a:blip>
            <a:srcRect l="0" t="0" r="0" b="29"/>
            <a:stretch>
              <a:fillRect/>
            </a:stretch>
          </p:blipFill>
          <p:spPr>
            <a:xfrm>
              <a:off x="-44" y="59"/>
              <a:ext cx="12192017" cy="7460317"/>
            </a:xfrm>
            <a:prstGeom prst="rect">
              <a:avLst/>
            </a:prstGeom>
            <a:ln w="12700" cap="flat">
              <a:noFill/>
              <a:miter lim="400000"/>
            </a:ln>
            <a:effectLst/>
          </p:spPr>
        </p:pic>
      </p:grpSp>
      <p:sp>
        <p:nvSpPr>
          <p:cNvPr id="220" name="Title 3"/>
          <p:cNvSpPr txBox="1"/>
          <p:nvPr>
            <p:ph type="title"/>
          </p:nvPr>
        </p:nvSpPr>
        <p:spPr>
          <a:xfrm>
            <a:off x="85954" y="-13242"/>
            <a:ext cx="12339532" cy="735758"/>
          </a:xfrm>
          <a:prstGeom prst="rect">
            <a:avLst/>
          </a:prstGeom>
        </p:spPr>
        <p:txBody>
          <a:bodyPr anchor="t"/>
          <a:lstStyle>
            <a:lvl1pPr defTabSz="511148">
              <a:lnSpc>
                <a:spcPct val="90000"/>
              </a:lnSpc>
              <a:defRPr sz="2600">
                <a:solidFill>
                  <a:srgbClr val="432DFF"/>
                </a:solidFill>
                <a:latin typeface="Arial Black"/>
                <a:ea typeface="Arial Black"/>
                <a:cs typeface="Arial Black"/>
                <a:sym typeface="Arial Black"/>
              </a:defRPr>
            </a:lvl1pPr>
          </a:lstStyle>
          <a:p>
            <a:pPr/>
            <a:r>
              <a:t>OVERVIEW OF THE MODELING PIPELINES THAT WERE EXPLORED</a:t>
            </a:r>
          </a:p>
        </p:txBody>
      </p:sp>
      <p:sp>
        <p:nvSpPr>
          <p:cNvPr id="221" name="Title 3"/>
          <p:cNvSpPr txBox="1"/>
          <p:nvPr/>
        </p:nvSpPr>
        <p:spPr>
          <a:xfrm>
            <a:off x="61749" y="580379"/>
            <a:ext cx="11900090" cy="525475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481263" indent="-481263">
              <a:lnSpc>
                <a:spcPct val="90000"/>
              </a:lnSpc>
              <a:buSzPct val="100000"/>
              <a:buChar char="•"/>
              <a:defRPr cap="all" sz="2400">
                <a:latin typeface="Copperplate"/>
                <a:ea typeface="Copperplate"/>
                <a:cs typeface="Copperplate"/>
                <a:sym typeface="Copperplate"/>
              </a:defRPr>
            </a:pPr>
            <a:r>
              <a:t>Below is picture of the Code used for our Pipeline</a:t>
            </a:r>
          </a:p>
          <a:p>
            <a:pPr marL="481263" indent="-481263">
              <a:lnSpc>
                <a:spcPct val="90000"/>
              </a:lnSpc>
              <a:buSzPct val="100000"/>
              <a:buChar char="•"/>
              <a:defRPr cap="all" sz="2400">
                <a:latin typeface="Copperplate"/>
                <a:ea typeface="Copperplate"/>
                <a:cs typeface="Copperplate"/>
                <a:sym typeface="Copperplate"/>
              </a:defRPr>
            </a:pPr>
          </a:p>
          <a:p>
            <a:pPr marL="481263" indent="-481263">
              <a:lnSpc>
                <a:spcPct val="90000"/>
              </a:lnSpc>
              <a:buSzPct val="100000"/>
              <a:buChar char="•"/>
              <a:defRPr cap="all" sz="2400">
                <a:latin typeface="Copperplate"/>
                <a:ea typeface="Copperplate"/>
                <a:cs typeface="Copperplate"/>
                <a:sym typeface="Copperplate"/>
              </a:defRPr>
            </a:pPr>
            <a:r>
              <a:t>A Numerical Pipeline was created with imputer, to replace missing values with median and standard Scala to remove the mean and scales each feature/variable to unit variance.</a:t>
            </a:r>
          </a:p>
        </p:txBody>
      </p:sp>
      <p:pic>
        <p:nvPicPr>
          <p:cNvPr id="222" name="Image" descr="Image"/>
          <p:cNvPicPr>
            <a:picLocks noChangeAspect="1"/>
          </p:cNvPicPr>
          <p:nvPr/>
        </p:nvPicPr>
        <p:blipFill>
          <a:blip r:embed="rId3">
            <a:extLst/>
          </a:blip>
          <a:stretch>
            <a:fillRect/>
          </a:stretch>
        </p:blipFill>
        <p:spPr>
          <a:xfrm>
            <a:off x="5491779" y="2440689"/>
            <a:ext cx="7532642" cy="4445195"/>
          </a:xfrm>
          <a:prstGeom prst="rect">
            <a:avLst/>
          </a:prstGeom>
          <a:ln w="12700">
            <a:miter lim="400000"/>
          </a:ln>
        </p:spPr>
      </p:pic>
      <p:sp>
        <p:nvSpPr>
          <p:cNvPr id="223" name="Title 3"/>
          <p:cNvSpPr txBox="1"/>
          <p:nvPr/>
        </p:nvSpPr>
        <p:spPr>
          <a:xfrm>
            <a:off x="141353" y="2259524"/>
            <a:ext cx="4787633" cy="525475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481263" indent="-481263">
              <a:lnSpc>
                <a:spcPct val="90000"/>
              </a:lnSpc>
              <a:buSzPct val="100000"/>
              <a:buChar char="•"/>
              <a:defRPr cap="all" sz="2400">
                <a:latin typeface="Copperplate"/>
                <a:ea typeface="Copperplate"/>
                <a:cs typeface="Copperplate"/>
                <a:sym typeface="Copperplate"/>
              </a:defRPr>
            </a:pPr>
            <a:r>
              <a:t>A Categorical PipeLine also consisted of the IMputer and then OHE to to perform “binarization” of the categories to each other and include it as a feature to train the model.</a:t>
            </a:r>
            <a:br/>
          </a:p>
          <a:p>
            <a:pPr marL="481263" indent="-481263">
              <a:lnSpc>
                <a:spcPct val="90000"/>
              </a:lnSpc>
              <a:buSzPct val="100000"/>
              <a:buChar char="•"/>
              <a:defRPr cap="all" sz="2400">
                <a:latin typeface="Copperplate"/>
                <a:ea typeface="Copperplate"/>
                <a:cs typeface="Copperplate"/>
                <a:sym typeface="Copperplate"/>
              </a:defRPr>
            </a:pPr>
            <a:r>
              <a:t>They were both combined into a data pipeline and logistic regression performed using GridSearchCv</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27" name="Picture Placeholder 7"/>
          <p:cNvGrpSpPr/>
          <p:nvPr/>
        </p:nvGrpSpPr>
        <p:grpSpPr>
          <a:xfrm>
            <a:off x="-87" y="119"/>
            <a:ext cx="12192017" cy="7460316"/>
            <a:chOff x="-43" y="59"/>
            <a:chExt cx="12192016" cy="7460315"/>
          </a:xfrm>
        </p:grpSpPr>
        <p:sp>
          <p:nvSpPr>
            <p:cNvPr id="225" name="Rectangle"/>
            <p:cNvSpPr/>
            <p:nvPr/>
          </p:nvSpPr>
          <p:spPr>
            <a:xfrm>
              <a:off x="-44" y="59"/>
              <a:ext cx="12192016" cy="7460316"/>
            </a:xfrm>
            <a:prstGeom prst="rect">
              <a:avLst/>
            </a:prstGeom>
            <a:solidFill>
              <a:srgbClr val="FFFFFF"/>
            </a:solidFill>
            <a:ln w="12700" cap="flat">
              <a:noFill/>
              <a:miter lim="400000"/>
            </a:ln>
            <a:effectLst/>
          </p:spPr>
          <p:txBody>
            <a:bodyPr wrap="square" lIns="45718" tIns="45718" rIns="45718" bIns="45718" numCol="1" anchor="ctr">
              <a:noAutofit/>
            </a:bodyPr>
            <a:lstStyle/>
            <a:p>
              <a:pPr>
                <a:defRPr>
                  <a:latin typeface="Segoe UI"/>
                  <a:ea typeface="Segoe UI"/>
                  <a:cs typeface="Segoe UI"/>
                  <a:sym typeface="Segoe UI"/>
                </a:defRPr>
              </a:pPr>
            </a:p>
          </p:txBody>
        </p:sp>
        <p:pic>
          <p:nvPicPr>
            <p:cNvPr id="226" name="image1.jpeg" descr="image1.jpeg"/>
            <p:cNvPicPr>
              <a:picLocks noChangeAspect="1"/>
            </p:cNvPicPr>
            <p:nvPr/>
          </p:nvPicPr>
          <p:blipFill>
            <a:blip r:embed="rId2">
              <a:alphaModFix amt="35000"/>
              <a:extLst/>
            </a:blip>
            <a:srcRect l="0" t="0" r="0" b="29"/>
            <a:stretch>
              <a:fillRect/>
            </a:stretch>
          </p:blipFill>
          <p:spPr>
            <a:xfrm>
              <a:off x="-44" y="59"/>
              <a:ext cx="12192017" cy="7460317"/>
            </a:xfrm>
            <a:prstGeom prst="rect">
              <a:avLst/>
            </a:prstGeom>
            <a:ln w="12700" cap="flat">
              <a:noFill/>
              <a:miter lim="400000"/>
            </a:ln>
            <a:effectLst/>
          </p:spPr>
        </p:pic>
      </p:grpSp>
      <p:sp>
        <p:nvSpPr>
          <p:cNvPr id="228" name="Title 3"/>
          <p:cNvSpPr txBox="1"/>
          <p:nvPr>
            <p:ph type="title"/>
          </p:nvPr>
        </p:nvSpPr>
        <p:spPr>
          <a:xfrm>
            <a:off x="195762" y="6723"/>
            <a:ext cx="12339532" cy="735758"/>
          </a:xfrm>
          <a:prstGeom prst="rect">
            <a:avLst/>
          </a:prstGeom>
        </p:spPr>
        <p:txBody>
          <a:bodyPr anchor="t"/>
          <a:lstStyle>
            <a:lvl1pPr defTabSz="708018">
              <a:lnSpc>
                <a:spcPct val="90000"/>
              </a:lnSpc>
              <a:defRPr>
                <a:solidFill>
                  <a:srgbClr val="2F38CE"/>
                </a:solidFill>
                <a:latin typeface="Arial Black"/>
                <a:ea typeface="Arial Black"/>
                <a:cs typeface="Arial Black"/>
                <a:sym typeface="Arial Black"/>
              </a:defRPr>
            </a:lvl1pPr>
          </a:lstStyle>
          <a:p>
            <a:pPr/>
            <a:r>
              <a:t>Results and Discussion of the Results</a:t>
            </a:r>
          </a:p>
        </p:txBody>
      </p:sp>
      <p:sp>
        <p:nvSpPr>
          <p:cNvPr id="229" name="Title 3"/>
          <p:cNvSpPr txBox="1"/>
          <p:nvPr/>
        </p:nvSpPr>
        <p:spPr>
          <a:xfrm>
            <a:off x="38051" y="1014895"/>
            <a:ext cx="5631459" cy="201449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404258" indent="-404258" defTabSz="768094">
              <a:lnSpc>
                <a:spcPct val="90000"/>
              </a:lnSpc>
              <a:buSzPct val="100000"/>
              <a:buChar char="•"/>
              <a:defRPr cap="all" sz="2000">
                <a:latin typeface="Copperplate"/>
                <a:ea typeface="Copperplate"/>
                <a:cs typeface="Copperplate"/>
                <a:sym typeface="Copperplate"/>
              </a:defRPr>
            </a:pPr>
            <a:r>
              <a:t>Below is picture of the results obtained using that previous explained pipeline </a:t>
            </a:r>
          </a:p>
          <a:p>
            <a:pPr marL="404258" indent="-404258" defTabSz="768094">
              <a:lnSpc>
                <a:spcPct val="90000"/>
              </a:lnSpc>
              <a:buSzPct val="100000"/>
              <a:buChar char="•"/>
              <a:defRPr cap="all" sz="2000">
                <a:latin typeface="Copperplate"/>
                <a:ea typeface="Copperplate"/>
                <a:cs typeface="Copperplate"/>
                <a:sym typeface="Copperplate"/>
              </a:defRPr>
            </a:pPr>
          </a:p>
          <a:p>
            <a:pPr marL="404258" indent="-404258" defTabSz="768094">
              <a:lnSpc>
                <a:spcPct val="90000"/>
              </a:lnSpc>
              <a:buSzPct val="100000"/>
              <a:buChar char="•"/>
              <a:defRPr cap="all" sz="2000">
                <a:latin typeface="Copperplate"/>
                <a:ea typeface="Copperplate"/>
                <a:cs typeface="Copperplate"/>
                <a:sym typeface="Copperplate"/>
              </a:defRPr>
            </a:pPr>
            <a:r>
              <a:t>Initially in phase one before all of our transformations and roll ups we achieved these accuracy measures </a:t>
            </a:r>
          </a:p>
        </p:txBody>
      </p:sp>
      <p:pic>
        <p:nvPicPr>
          <p:cNvPr id="230" name="Image" descr="Image"/>
          <p:cNvPicPr>
            <a:picLocks noChangeAspect="1"/>
          </p:cNvPicPr>
          <p:nvPr/>
        </p:nvPicPr>
        <p:blipFill>
          <a:blip r:embed="rId3">
            <a:extLst/>
          </a:blip>
          <a:stretch>
            <a:fillRect/>
          </a:stretch>
        </p:blipFill>
        <p:spPr>
          <a:xfrm>
            <a:off x="5930882" y="1643140"/>
            <a:ext cx="6164756" cy="1359706"/>
          </a:xfrm>
          <a:prstGeom prst="rect">
            <a:avLst/>
          </a:prstGeom>
          <a:ln w="12700">
            <a:miter lim="400000"/>
          </a:ln>
        </p:spPr>
      </p:pic>
      <p:pic>
        <p:nvPicPr>
          <p:cNvPr id="231" name="Image" descr="Image"/>
          <p:cNvPicPr>
            <a:picLocks noChangeAspect="1"/>
          </p:cNvPicPr>
          <p:nvPr/>
        </p:nvPicPr>
        <p:blipFill>
          <a:blip r:embed="rId3">
            <a:extLst/>
          </a:blip>
          <a:stretch>
            <a:fillRect/>
          </a:stretch>
        </p:blipFill>
        <p:spPr>
          <a:xfrm>
            <a:off x="5930882" y="3913492"/>
            <a:ext cx="6164756" cy="1359709"/>
          </a:xfrm>
          <a:prstGeom prst="rect">
            <a:avLst/>
          </a:prstGeom>
          <a:ln w="12700">
            <a:miter lim="400000"/>
          </a:ln>
        </p:spPr>
      </p:pic>
      <p:sp>
        <p:nvSpPr>
          <p:cNvPr id="232" name="Title 3"/>
          <p:cNvSpPr txBox="1"/>
          <p:nvPr/>
        </p:nvSpPr>
        <p:spPr>
          <a:xfrm>
            <a:off x="38051" y="3586098"/>
            <a:ext cx="5631459" cy="201449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404258" indent="-404258" defTabSz="768094">
              <a:lnSpc>
                <a:spcPct val="90000"/>
              </a:lnSpc>
              <a:buSzPct val="100000"/>
              <a:buChar char="•"/>
              <a:defRPr cap="all" sz="2000">
                <a:latin typeface="Copperplate"/>
                <a:ea typeface="Copperplate"/>
                <a:cs typeface="Copperplate"/>
                <a:sym typeface="Copperplate"/>
              </a:defRPr>
            </a:pPr>
            <a:r>
              <a:t>Below is picture of the results obtained using Our TRAIN FROM PHASE 2 ___________________</a:t>
            </a:r>
          </a:p>
          <a:p>
            <a:pPr marL="404258" indent="-404258" defTabSz="768094">
              <a:lnSpc>
                <a:spcPct val="90000"/>
              </a:lnSpc>
              <a:buSzPct val="100000"/>
              <a:buChar char="•"/>
              <a:defRPr cap="all" sz="2000">
                <a:latin typeface="Copperplate"/>
                <a:ea typeface="Copperplate"/>
                <a:cs typeface="Copperplate"/>
                <a:sym typeface="Copperplate"/>
              </a:defRPr>
            </a:pPr>
          </a:p>
          <a:p>
            <a:pPr marL="404258" indent="-404258" defTabSz="768094">
              <a:lnSpc>
                <a:spcPct val="90000"/>
              </a:lnSpc>
              <a:buSzPct val="100000"/>
              <a:buChar char="•"/>
              <a:defRPr cap="all" sz="2000">
                <a:latin typeface="Copperplate"/>
                <a:ea typeface="Copperplate"/>
                <a:cs typeface="Copperplate"/>
                <a:sym typeface="Copperplate"/>
              </a:defRPr>
            </a:pPr>
            <a:r>
              <a:t>Initially in phase one before all of our transformations and roll ups we achieved these accuracy measures  _______</a:t>
            </a:r>
          </a:p>
        </p:txBody>
      </p:sp>
      <p:sp>
        <p:nvSpPr>
          <p:cNvPr id="233" name="Title 3"/>
          <p:cNvSpPr txBox="1"/>
          <p:nvPr/>
        </p:nvSpPr>
        <p:spPr>
          <a:xfrm>
            <a:off x="6479342" y="968013"/>
            <a:ext cx="4553021" cy="93244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481263" indent="-481263">
              <a:lnSpc>
                <a:spcPct val="90000"/>
              </a:lnSpc>
              <a:buSzPct val="100000"/>
              <a:buChar char="•"/>
              <a:defRPr cap="all" sz="2400">
                <a:latin typeface="Copperplate"/>
                <a:ea typeface="Copperplate"/>
                <a:cs typeface="Copperplate"/>
                <a:sym typeface="Copperplate"/>
              </a:defRPr>
            </a:lvl1pPr>
          </a:lstStyle>
          <a:p>
            <a:pPr/>
            <a:r>
              <a:t>PHASE 1</a:t>
            </a:r>
          </a:p>
        </p:txBody>
      </p:sp>
      <p:sp>
        <p:nvSpPr>
          <p:cNvPr id="234" name="Title 3"/>
          <p:cNvSpPr txBox="1"/>
          <p:nvPr/>
        </p:nvSpPr>
        <p:spPr>
          <a:xfrm>
            <a:off x="6017254" y="3180327"/>
            <a:ext cx="4553016" cy="93244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lvl1pPr marL="481263" indent="-481263">
              <a:lnSpc>
                <a:spcPct val="90000"/>
              </a:lnSpc>
              <a:buSzPct val="100000"/>
              <a:buChar char="•"/>
              <a:defRPr cap="all" sz="2400">
                <a:latin typeface="Copperplate"/>
                <a:ea typeface="Copperplate"/>
                <a:cs typeface="Copperplate"/>
                <a:sym typeface="Copperplate"/>
              </a:defRPr>
            </a:lvl1pPr>
          </a:lstStyle>
          <a:p>
            <a:pPr/>
            <a:r>
              <a:t>PHASE 2(NEED TO UPDATE THIS)</a:t>
            </a:r>
          </a:p>
        </p:txBody>
      </p:sp>
      <p:sp>
        <p:nvSpPr>
          <p:cNvPr id="235" name="Title 3"/>
          <p:cNvSpPr txBox="1"/>
          <p:nvPr/>
        </p:nvSpPr>
        <p:spPr>
          <a:xfrm>
            <a:off x="38055" y="5570373"/>
            <a:ext cx="12115890" cy="172120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481263" indent="-481263">
              <a:lnSpc>
                <a:spcPct val="90000"/>
              </a:lnSpc>
              <a:buSzPct val="100000"/>
              <a:buChar char="•"/>
              <a:defRPr cap="all">
                <a:latin typeface="Copperplate"/>
                <a:ea typeface="Copperplate"/>
                <a:cs typeface="Copperplate"/>
                <a:sym typeface="Copperplate"/>
              </a:defRPr>
            </a:pPr>
            <a:r>
              <a:t>EDA improved our accuracy as we rolled up data and aggregated them by ["min", "max", "count", "sum", "median", "mean", “var”]. Also with OHE, Imputer, transformations, removAL of columns if certain ratio of them were null, And Specific  Calculations our overall accuracy improved.</a:t>
            </a:r>
            <a:b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39" name="Picture Placeholder 7"/>
          <p:cNvGrpSpPr/>
          <p:nvPr/>
        </p:nvGrpSpPr>
        <p:grpSpPr>
          <a:xfrm>
            <a:off x="-87" y="119"/>
            <a:ext cx="12192017" cy="7460316"/>
            <a:chOff x="-43" y="59"/>
            <a:chExt cx="12192016" cy="7460315"/>
          </a:xfrm>
        </p:grpSpPr>
        <p:sp>
          <p:nvSpPr>
            <p:cNvPr id="237" name="Rectangle"/>
            <p:cNvSpPr/>
            <p:nvPr/>
          </p:nvSpPr>
          <p:spPr>
            <a:xfrm>
              <a:off x="-44" y="59"/>
              <a:ext cx="12192016" cy="7460316"/>
            </a:xfrm>
            <a:prstGeom prst="rect">
              <a:avLst/>
            </a:prstGeom>
            <a:solidFill>
              <a:srgbClr val="FFFFFF"/>
            </a:solidFill>
            <a:ln w="12700" cap="flat">
              <a:noFill/>
              <a:miter lim="400000"/>
            </a:ln>
            <a:effectLst/>
          </p:spPr>
          <p:txBody>
            <a:bodyPr wrap="square" lIns="45718" tIns="45718" rIns="45718" bIns="45718" numCol="1" anchor="ctr">
              <a:noAutofit/>
            </a:bodyPr>
            <a:lstStyle/>
            <a:p>
              <a:pPr>
                <a:defRPr>
                  <a:latin typeface="Segoe UI"/>
                  <a:ea typeface="Segoe UI"/>
                  <a:cs typeface="Segoe UI"/>
                  <a:sym typeface="Segoe UI"/>
                </a:defRPr>
              </a:pPr>
            </a:p>
          </p:txBody>
        </p:sp>
        <p:pic>
          <p:nvPicPr>
            <p:cNvPr id="238" name="image1.jpeg" descr="image1.jpeg"/>
            <p:cNvPicPr>
              <a:picLocks noChangeAspect="1"/>
            </p:cNvPicPr>
            <p:nvPr/>
          </p:nvPicPr>
          <p:blipFill>
            <a:blip r:embed="rId2">
              <a:alphaModFix amt="35000"/>
              <a:extLst/>
            </a:blip>
            <a:srcRect l="0" t="0" r="0" b="29"/>
            <a:stretch>
              <a:fillRect/>
            </a:stretch>
          </p:blipFill>
          <p:spPr>
            <a:xfrm>
              <a:off x="-44" y="59"/>
              <a:ext cx="12192017" cy="7460317"/>
            </a:xfrm>
            <a:prstGeom prst="rect">
              <a:avLst/>
            </a:prstGeom>
            <a:ln w="12700" cap="flat">
              <a:noFill/>
              <a:miter lim="400000"/>
            </a:ln>
            <a:effectLst/>
          </p:spPr>
        </p:pic>
      </p:grpSp>
      <p:sp>
        <p:nvSpPr>
          <p:cNvPr id="240" name="Title 3"/>
          <p:cNvSpPr txBox="1"/>
          <p:nvPr>
            <p:ph type="title"/>
          </p:nvPr>
        </p:nvSpPr>
        <p:spPr>
          <a:xfrm>
            <a:off x="265640" y="-23225"/>
            <a:ext cx="12339532" cy="735758"/>
          </a:xfrm>
          <a:prstGeom prst="rect">
            <a:avLst/>
          </a:prstGeom>
        </p:spPr>
        <p:txBody>
          <a:bodyPr anchor="t"/>
          <a:lstStyle>
            <a:lvl1pPr defTabSz="667874">
              <a:lnSpc>
                <a:spcPct val="90000"/>
              </a:lnSpc>
              <a:defRPr sz="3400">
                <a:solidFill>
                  <a:srgbClr val="232ECA"/>
                </a:solidFill>
                <a:latin typeface="Arial Black"/>
                <a:ea typeface="Arial Black"/>
                <a:cs typeface="Arial Black"/>
                <a:sym typeface="Arial Black"/>
              </a:defRPr>
            </a:lvl1pPr>
          </a:lstStyle>
          <a:p>
            <a:pPr/>
            <a:r>
              <a:t>Conclusion from Phase 2 and Next Steps</a:t>
            </a:r>
          </a:p>
        </p:txBody>
      </p:sp>
      <p:sp>
        <p:nvSpPr>
          <p:cNvPr id="241" name="Title 3"/>
          <p:cNvSpPr txBox="1"/>
          <p:nvPr/>
        </p:nvSpPr>
        <p:spPr>
          <a:xfrm>
            <a:off x="38052" y="1014893"/>
            <a:ext cx="11811876" cy="517112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481263" indent="-481263">
              <a:lnSpc>
                <a:spcPct val="90000"/>
              </a:lnSpc>
              <a:buSzPct val="100000"/>
              <a:buChar char="•"/>
              <a:defRPr cap="all" sz="2400">
                <a:latin typeface="Copperplate"/>
                <a:ea typeface="Copperplate"/>
                <a:cs typeface="Copperplate"/>
                <a:sym typeface="Copperplate"/>
              </a:defRPr>
            </a:pPr>
            <a:r>
              <a:t>The Majority of phase 2 was dedicated to rolling up the data and EDA by aggregating based off ["min", "max", "count", "sum", "median", "mean", “var”].</a:t>
            </a:r>
            <a:br/>
          </a:p>
          <a:p>
            <a:pPr marL="481263" indent="-481263">
              <a:lnSpc>
                <a:spcPct val="90000"/>
              </a:lnSpc>
              <a:buSzPct val="100000"/>
              <a:buChar char="•"/>
              <a:defRPr cap="all" sz="2400">
                <a:latin typeface="Copperplate"/>
                <a:ea typeface="Copperplate"/>
                <a:cs typeface="Copperplate"/>
                <a:sym typeface="Copperplate"/>
              </a:defRPr>
            </a:pPr>
            <a:r>
              <a:t>Correlations were determined and highest correlation’s to the target variable and to other attributes in the table were kept</a:t>
            </a:r>
          </a:p>
          <a:p>
            <a:pPr>
              <a:lnSpc>
                <a:spcPct val="90000"/>
              </a:lnSpc>
              <a:defRPr cap="all" sz="2400">
                <a:latin typeface="Copperplate"/>
                <a:ea typeface="Copperplate"/>
                <a:cs typeface="Copperplate"/>
                <a:sym typeface="Copperplate"/>
              </a:defRPr>
            </a:pPr>
          </a:p>
          <a:p>
            <a:pPr marL="481263" indent="-481263">
              <a:lnSpc>
                <a:spcPct val="90000"/>
              </a:lnSpc>
              <a:buSzPct val="100000"/>
              <a:buChar char="•"/>
              <a:defRPr cap="all" sz="2400">
                <a:latin typeface="Copperplate"/>
                <a:ea typeface="Copperplate"/>
                <a:cs typeface="Copperplate"/>
                <a:sym typeface="Copperplate"/>
              </a:defRPr>
            </a:pPr>
            <a:r>
              <a:t>Our overall Test accuracy improved by and Test AUC by ___________________</a:t>
            </a:r>
            <a:br/>
          </a:p>
          <a:p>
            <a:pPr marL="481263" indent="-481263">
              <a:lnSpc>
                <a:spcPct val="90000"/>
              </a:lnSpc>
              <a:buSzPct val="100000"/>
              <a:buChar char="•"/>
              <a:defRPr cap="all" sz="2400">
                <a:latin typeface="Copperplate"/>
                <a:ea typeface="Copperplate"/>
                <a:cs typeface="Copperplate"/>
                <a:sym typeface="Copperplate"/>
              </a:defRPr>
            </a:pPr>
            <a:r>
              <a:t>This showed how important it is to roll up and perform EDA and transformations as it has improved the accuracy of the model</a:t>
            </a:r>
            <a:br/>
          </a:p>
          <a:p>
            <a:pPr marL="481263" indent="-481263">
              <a:lnSpc>
                <a:spcPct val="90000"/>
              </a:lnSpc>
              <a:buSzPct val="100000"/>
              <a:buChar char="•"/>
              <a:defRPr cap="all" sz="2400">
                <a:latin typeface="Copperplate"/>
                <a:ea typeface="Copperplate"/>
                <a:cs typeface="Copperplate"/>
                <a:sym typeface="Copperplate"/>
              </a:defRPr>
            </a:pPr>
            <a:r>
              <a:t>With future Feature Engineering we hope to continue to improve the accuracy of the model.</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Balancing Act">
  <a:themeElements>
    <a:clrScheme name="Balancing Act">
      <a:dk1>
        <a:srgbClr val="000000"/>
      </a:dk1>
      <a:lt1>
        <a:srgbClr val="000000"/>
      </a:lt1>
      <a:dk2>
        <a:srgbClr val="A7A7A7"/>
      </a:dk2>
      <a:lt2>
        <a:srgbClr val="535353"/>
      </a:lt2>
      <a:accent1>
        <a:srgbClr val="C6ADB0"/>
      </a:accent1>
      <a:accent2>
        <a:srgbClr val="E3C0BF"/>
      </a:accent2>
      <a:accent3>
        <a:srgbClr val="D4937F"/>
      </a:accent3>
      <a:accent4>
        <a:srgbClr val="CCB87E"/>
      </a:accent4>
      <a:accent5>
        <a:srgbClr val="6667AB"/>
      </a:accent5>
      <a:accent6>
        <a:srgbClr val="86A094"/>
      </a:accent6>
      <a:hlink>
        <a:srgbClr val="0000FF"/>
      </a:hlink>
      <a:folHlink>
        <a:srgbClr val="FF00FF"/>
      </a:folHlink>
    </a:clrScheme>
    <a:fontScheme name="Balancing Act">
      <a:majorFont>
        <a:latin typeface="Helvetica"/>
        <a:ea typeface="Helvetica"/>
        <a:cs typeface="Helvetica"/>
      </a:majorFont>
      <a:minorFont>
        <a:latin typeface="Calibri"/>
        <a:ea typeface="Calibri"/>
        <a:cs typeface="Calibri"/>
      </a:minorFont>
    </a:fontScheme>
    <a:fmtScheme name="Balancing Ac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alancing Act">
  <a:themeElements>
    <a:clrScheme name="Balancing Act">
      <a:dk1>
        <a:srgbClr val="000000"/>
      </a:dk1>
      <a:lt1>
        <a:srgbClr val="FFFFFF"/>
      </a:lt1>
      <a:dk2>
        <a:srgbClr val="A7A7A7"/>
      </a:dk2>
      <a:lt2>
        <a:srgbClr val="535353"/>
      </a:lt2>
      <a:accent1>
        <a:srgbClr val="C6ADB0"/>
      </a:accent1>
      <a:accent2>
        <a:srgbClr val="E3C0BF"/>
      </a:accent2>
      <a:accent3>
        <a:srgbClr val="D4937F"/>
      </a:accent3>
      <a:accent4>
        <a:srgbClr val="CCB87E"/>
      </a:accent4>
      <a:accent5>
        <a:srgbClr val="6667AB"/>
      </a:accent5>
      <a:accent6>
        <a:srgbClr val="86A094"/>
      </a:accent6>
      <a:hlink>
        <a:srgbClr val="0000FF"/>
      </a:hlink>
      <a:folHlink>
        <a:srgbClr val="FF00FF"/>
      </a:folHlink>
    </a:clrScheme>
    <a:fontScheme name="Balancing Act">
      <a:majorFont>
        <a:latin typeface="Helvetica"/>
        <a:ea typeface="Helvetica"/>
        <a:cs typeface="Helvetica"/>
      </a:majorFont>
      <a:minorFont>
        <a:latin typeface="Calibri"/>
        <a:ea typeface="Calibri"/>
        <a:cs typeface="Calibri"/>
      </a:minorFont>
    </a:fontScheme>
    <a:fmtScheme name="Balancing Ac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